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5" r:id="rId2"/>
    <p:sldId id="284" r:id="rId3"/>
    <p:sldId id="311" r:id="rId4"/>
    <p:sldId id="310" r:id="rId5"/>
    <p:sldId id="309" r:id="rId6"/>
    <p:sldId id="308" r:id="rId7"/>
    <p:sldId id="307" r:id="rId8"/>
    <p:sldId id="312" r:id="rId9"/>
    <p:sldId id="287" r:id="rId10"/>
    <p:sldId id="288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300" r:id="rId20"/>
    <p:sldId id="299" r:id="rId21"/>
    <p:sldId id="301" r:id="rId22"/>
    <p:sldId id="302" r:id="rId23"/>
    <p:sldId id="303" r:id="rId24"/>
    <p:sldId id="304" r:id="rId25"/>
    <p:sldId id="314" r:id="rId26"/>
    <p:sldId id="313" r:id="rId27"/>
    <p:sldId id="315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2B5"/>
    <a:srgbClr val="DB559A"/>
    <a:srgbClr val="FF72C4"/>
    <a:srgbClr val="518094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B734DC-28F5-4596-9B97-9DC9D5EF820B}" v="424" dt="2022-03-18T21:28:20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5"/>
    <p:restoredTop sz="94687"/>
  </p:normalViewPr>
  <p:slideViewPr>
    <p:cSldViewPr snapToGrid="0" snapToObjects="1">
      <p:cViewPr varScale="1">
        <p:scale>
          <a:sx n="84" d="100"/>
          <a:sy n="84" d="100"/>
        </p:scale>
        <p:origin x="60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Sievertsen" userId="6238a79e-c557-4d82-87ed-2d6d314c5b36" providerId="ADAL" clId="{88B734DC-28F5-4596-9B97-9DC9D5EF820B}"/>
    <pc:docChg chg="undo custSel addSld delSld modSld sldOrd">
      <pc:chgData name="Hans Sievertsen" userId="6238a79e-c557-4d82-87ed-2d6d314c5b36" providerId="ADAL" clId="{88B734DC-28F5-4596-9B97-9DC9D5EF820B}" dt="2022-03-18T21:28:20.393" v="3619"/>
      <pc:docMkLst>
        <pc:docMk/>
      </pc:docMkLst>
      <pc:sldChg chg="del">
        <pc:chgData name="Hans Sievertsen" userId="6238a79e-c557-4d82-87ed-2d6d314c5b36" providerId="ADAL" clId="{88B734DC-28F5-4596-9B97-9DC9D5EF820B}" dt="2022-03-18T14:36:07.637" v="6" actId="47"/>
        <pc:sldMkLst>
          <pc:docMk/>
          <pc:sldMk cId="1984425324" sldId="261"/>
        </pc:sldMkLst>
      </pc:sldChg>
      <pc:sldChg chg="modSp mod ord">
        <pc:chgData name="Hans Sievertsen" userId="6238a79e-c557-4d82-87ed-2d6d314c5b36" providerId="ADAL" clId="{88B734DC-28F5-4596-9B97-9DC9D5EF820B}" dt="2022-03-18T14:36:17.961" v="9" actId="20577"/>
        <pc:sldMkLst>
          <pc:docMk/>
          <pc:sldMk cId="3255247569" sldId="275"/>
        </pc:sldMkLst>
        <pc:spChg chg="mod">
          <ac:chgData name="Hans Sievertsen" userId="6238a79e-c557-4d82-87ed-2d6d314c5b36" providerId="ADAL" clId="{88B734DC-28F5-4596-9B97-9DC9D5EF820B}" dt="2022-03-18T14:36:17.961" v="9" actId="20577"/>
          <ac:spMkLst>
            <pc:docMk/>
            <pc:sldMk cId="3255247569" sldId="275"/>
            <ac:spMk id="4" creationId="{3E12333D-4CB8-BD4D-8677-63ED8ED37C02}"/>
          </ac:spMkLst>
        </pc:spChg>
      </pc:sldChg>
      <pc:sldChg chg="del">
        <pc:chgData name="Hans Sievertsen" userId="6238a79e-c557-4d82-87ed-2d6d314c5b36" providerId="ADAL" clId="{88B734DC-28F5-4596-9B97-9DC9D5EF820B}" dt="2022-03-18T14:36:13.142" v="7" actId="47"/>
        <pc:sldMkLst>
          <pc:docMk/>
          <pc:sldMk cId="2175659599" sldId="276"/>
        </pc:sldMkLst>
      </pc:sldChg>
      <pc:sldChg chg="del">
        <pc:chgData name="Hans Sievertsen" userId="6238a79e-c557-4d82-87ed-2d6d314c5b36" providerId="ADAL" clId="{88B734DC-28F5-4596-9B97-9DC9D5EF820B}" dt="2022-03-18T14:36:13.142" v="7" actId="47"/>
        <pc:sldMkLst>
          <pc:docMk/>
          <pc:sldMk cId="416890289" sldId="277"/>
        </pc:sldMkLst>
      </pc:sldChg>
      <pc:sldChg chg="del">
        <pc:chgData name="Hans Sievertsen" userId="6238a79e-c557-4d82-87ed-2d6d314c5b36" providerId="ADAL" clId="{88B734DC-28F5-4596-9B97-9DC9D5EF820B}" dt="2022-03-18T14:36:13.142" v="7" actId="47"/>
        <pc:sldMkLst>
          <pc:docMk/>
          <pc:sldMk cId="3276331149" sldId="278"/>
        </pc:sldMkLst>
      </pc:sldChg>
      <pc:sldChg chg="del">
        <pc:chgData name="Hans Sievertsen" userId="6238a79e-c557-4d82-87ed-2d6d314c5b36" providerId="ADAL" clId="{88B734DC-28F5-4596-9B97-9DC9D5EF820B}" dt="2022-03-18T14:36:13.142" v="7" actId="47"/>
        <pc:sldMkLst>
          <pc:docMk/>
          <pc:sldMk cId="3726692903" sldId="279"/>
        </pc:sldMkLst>
      </pc:sldChg>
      <pc:sldChg chg="del">
        <pc:chgData name="Hans Sievertsen" userId="6238a79e-c557-4d82-87ed-2d6d314c5b36" providerId="ADAL" clId="{88B734DC-28F5-4596-9B97-9DC9D5EF820B}" dt="2022-03-18T14:36:13.142" v="7" actId="47"/>
        <pc:sldMkLst>
          <pc:docMk/>
          <pc:sldMk cId="1568982842" sldId="280"/>
        </pc:sldMkLst>
      </pc:sldChg>
      <pc:sldChg chg="del">
        <pc:chgData name="Hans Sievertsen" userId="6238a79e-c557-4d82-87ed-2d6d314c5b36" providerId="ADAL" clId="{88B734DC-28F5-4596-9B97-9DC9D5EF820B}" dt="2022-03-18T14:36:13.142" v="7" actId="47"/>
        <pc:sldMkLst>
          <pc:docMk/>
          <pc:sldMk cId="604605702" sldId="281"/>
        </pc:sldMkLst>
      </pc:sldChg>
      <pc:sldChg chg="del">
        <pc:chgData name="Hans Sievertsen" userId="6238a79e-c557-4d82-87ed-2d6d314c5b36" providerId="ADAL" clId="{88B734DC-28F5-4596-9B97-9DC9D5EF820B}" dt="2022-03-18T14:36:13.142" v="7" actId="47"/>
        <pc:sldMkLst>
          <pc:docMk/>
          <pc:sldMk cId="3066293806" sldId="282"/>
        </pc:sldMkLst>
      </pc:sldChg>
      <pc:sldChg chg="del">
        <pc:chgData name="Hans Sievertsen" userId="6238a79e-c557-4d82-87ed-2d6d314c5b36" providerId="ADAL" clId="{88B734DC-28F5-4596-9B97-9DC9D5EF820B}" dt="2022-03-18T14:36:13.142" v="7" actId="47"/>
        <pc:sldMkLst>
          <pc:docMk/>
          <pc:sldMk cId="1436406692" sldId="283"/>
        </pc:sldMkLst>
      </pc:sldChg>
      <pc:sldChg chg="addSp delSp modSp add del mod ord">
        <pc:chgData name="Hans Sievertsen" userId="6238a79e-c557-4d82-87ed-2d6d314c5b36" providerId="ADAL" clId="{88B734DC-28F5-4596-9B97-9DC9D5EF820B}" dt="2022-03-18T21:26:40.738" v="3618" actId="6549"/>
        <pc:sldMkLst>
          <pc:docMk/>
          <pc:sldMk cId="1641458185" sldId="284"/>
        </pc:sldMkLst>
        <pc:spChg chg="del mod">
          <ac:chgData name="Hans Sievertsen" userId="6238a79e-c557-4d82-87ed-2d6d314c5b36" providerId="ADAL" clId="{88B734DC-28F5-4596-9B97-9DC9D5EF820B}" dt="2022-03-18T14:36:38.282" v="17" actId="478"/>
          <ac:spMkLst>
            <pc:docMk/>
            <pc:sldMk cId="1641458185" sldId="284"/>
            <ac:spMk id="4" creationId="{3E12333D-4CB8-BD4D-8677-63ED8ED37C02}"/>
          </ac:spMkLst>
        </pc:spChg>
        <pc:spChg chg="mod">
          <ac:chgData name="Hans Sievertsen" userId="6238a79e-c557-4d82-87ed-2d6d314c5b36" providerId="ADAL" clId="{88B734DC-28F5-4596-9B97-9DC9D5EF820B}" dt="2022-03-18T20:24:25.487" v="1212" actId="1076"/>
          <ac:spMkLst>
            <pc:docMk/>
            <pc:sldMk cId="1641458185" sldId="284"/>
            <ac:spMk id="8" creationId="{4E47010D-C0F9-114C-9820-F8B15BF4367F}"/>
          </ac:spMkLst>
        </pc:spChg>
        <pc:spChg chg="add mod">
          <ac:chgData name="Hans Sievertsen" userId="6238a79e-c557-4d82-87ed-2d6d314c5b36" providerId="ADAL" clId="{88B734DC-28F5-4596-9B97-9DC9D5EF820B}" dt="2022-03-18T20:27:34.685" v="1496" actId="1076"/>
          <ac:spMkLst>
            <pc:docMk/>
            <pc:sldMk cId="1641458185" sldId="284"/>
            <ac:spMk id="10" creationId="{F1B0D90C-7993-4AA6-99EA-31A91F5253A5}"/>
          </ac:spMkLst>
        </pc:spChg>
        <pc:spChg chg="add mod">
          <ac:chgData name="Hans Sievertsen" userId="6238a79e-c557-4d82-87ed-2d6d314c5b36" providerId="ADAL" clId="{88B734DC-28F5-4596-9B97-9DC9D5EF820B}" dt="2022-03-18T20:27:32.110" v="1495" actId="1076"/>
          <ac:spMkLst>
            <pc:docMk/>
            <pc:sldMk cId="1641458185" sldId="284"/>
            <ac:spMk id="11" creationId="{BB671CD5-7D79-4731-88F0-C6B9CBD64890}"/>
          </ac:spMkLst>
        </pc:spChg>
        <pc:spChg chg="add mod">
          <ac:chgData name="Hans Sievertsen" userId="6238a79e-c557-4d82-87ed-2d6d314c5b36" providerId="ADAL" clId="{88B734DC-28F5-4596-9B97-9DC9D5EF820B}" dt="2022-03-18T20:27:37.553" v="1497" actId="1076"/>
          <ac:spMkLst>
            <pc:docMk/>
            <pc:sldMk cId="1641458185" sldId="284"/>
            <ac:spMk id="14" creationId="{D61E5551-3E93-49C3-83A6-FDD5F70E3CB2}"/>
          </ac:spMkLst>
        </pc:spChg>
        <pc:spChg chg="add mod">
          <ac:chgData name="Hans Sievertsen" userId="6238a79e-c557-4d82-87ed-2d6d314c5b36" providerId="ADAL" clId="{88B734DC-28F5-4596-9B97-9DC9D5EF820B}" dt="2022-03-18T20:27:43.360" v="1499" actId="1076"/>
          <ac:spMkLst>
            <pc:docMk/>
            <pc:sldMk cId="1641458185" sldId="284"/>
            <ac:spMk id="15" creationId="{63B1ABCB-98C6-4832-B8FA-E059289C637F}"/>
          </ac:spMkLst>
        </pc:spChg>
        <pc:spChg chg="add mod">
          <ac:chgData name="Hans Sievertsen" userId="6238a79e-c557-4d82-87ed-2d6d314c5b36" providerId="ADAL" clId="{88B734DC-28F5-4596-9B97-9DC9D5EF820B}" dt="2022-03-18T21:26:40.738" v="3618" actId="6549"/>
          <ac:spMkLst>
            <pc:docMk/>
            <pc:sldMk cId="1641458185" sldId="284"/>
            <ac:spMk id="16" creationId="{BC9FCB6C-6E1D-42E6-94A2-642A6BB472C8}"/>
          </ac:spMkLst>
        </pc:spChg>
        <pc:cxnChg chg="del">
          <ac:chgData name="Hans Sievertsen" userId="6238a79e-c557-4d82-87ed-2d6d314c5b36" providerId="ADAL" clId="{88B734DC-28F5-4596-9B97-9DC9D5EF820B}" dt="2022-03-18T14:36:36.818" v="16" actId="478"/>
          <ac:cxnSpMkLst>
            <pc:docMk/>
            <pc:sldMk cId="1641458185" sldId="284"/>
            <ac:cxnSpMk id="6" creationId="{83CEA2F0-3E91-1E4A-8672-4E37DE1FF9F8}"/>
          </ac:cxnSpMkLst>
        </pc:cxnChg>
      </pc:sldChg>
      <pc:sldChg chg="ord">
        <pc:chgData name="Hans Sievertsen" userId="6238a79e-c557-4d82-87ed-2d6d314c5b36" providerId="ADAL" clId="{88B734DC-28F5-4596-9B97-9DC9D5EF820B}" dt="2022-03-18T14:36:00.775" v="1"/>
        <pc:sldMkLst>
          <pc:docMk/>
          <pc:sldMk cId="3618397385" sldId="285"/>
        </pc:sldMkLst>
      </pc:sldChg>
      <pc:sldChg chg="addSp delSp modSp add del mod">
        <pc:chgData name="Hans Sievertsen" userId="6238a79e-c557-4d82-87ed-2d6d314c5b36" providerId="ADAL" clId="{88B734DC-28F5-4596-9B97-9DC9D5EF820B}" dt="2022-03-18T20:42:26.916" v="2042" actId="47"/>
        <pc:sldMkLst>
          <pc:docMk/>
          <pc:sldMk cId="209497358" sldId="286"/>
        </pc:sldMkLst>
        <pc:spChg chg="add del mod">
          <ac:chgData name="Hans Sievertsen" userId="6238a79e-c557-4d82-87ed-2d6d314c5b36" providerId="ADAL" clId="{88B734DC-28F5-4596-9B97-9DC9D5EF820B}" dt="2022-03-18T14:42:10.404" v="552" actId="1076"/>
          <ac:spMkLst>
            <pc:docMk/>
            <pc:sldMk cId="209497358" sldId="286"/>
            <ac:spMk id="8" creationId="{4E47010D-C0F9-114C-9820-F8B15BF4367F}"/>
          </ac:spMkLst>
        </pc:spChg>
        <pc:spChg chg="add mod">
          <ac:chgData name="Hans Sievertsen" userId="6238a79e-c557-4d82-87ed-2d6d314c5b36" providerId="ADAL" clId="{88B734DC-28F5-4596-9B97-9DC9D5EF820B}" dt="2022-03-18T20:32:51.127" v="1636" actId="20577"/>
          <ac:spMkLst>
            <pc:docMk/>
            <pc:sldMk cId="209497358" sldId="286"/>
            <ac:spMk id="10" creationId="{A9A3C985-C51C-49FA-BDCF-F4EA0EFE6941}"/>
          </ac:spMkLst>
        </pc:spChg>
        <pc:spChg chg="del">
          <ac:chgData name="Hans Sievertsen" userId="6238a79e-c557-4d82-87ed-2d6d314c5b36" providerId="ADAL" clId="{88B734DC-28F5-4596-9B97-9DC9D5EF820B}" dt="2022-03-18T14:43:31.355" v="581" actId="478"/>
          <ac:spMkLst>
            <pc:docMk/>
            <pc:sldMk cId="209497358" sldId="286"/>
            <ac:spMk id="10" creationId="{F1B0D90C-7993-4AA6-99EA-31A91F5253A5}"/>
          </ac:spMkLst>
        </pc:spChg>
        <pc:spChg chg="mod">
          <ac:chgData name="Hans Sievertsen" userId="6238a79e-c557-4d82-87ed-2d6d314c5b36" providerId="ADAL" clId="{88B734DC-28F5-4596-9B97-9DC9D5EF820B}" dt="2022-03-18T20:32:17.137" v="1628" actId="1076"/>
          <ac:spMkLst>
            <pc:docMk/>
            <pc:sldMk cId="209497358" sldId="286"/>
            <ac:spMk id="11" creationId="{BB671CD5-7D79-4731-88F0-C6B9CBD64890}"/>
          </ac:spMkLst>
        </pc:spChg>
        <pc:spChg chg="del">
          <ac:chgData name="Hans Sievertsen" userId="6238a79e-c557-4d82-87ed-2d6d314c5b36" providerId="ADAL" clId="{88B734DC-28F5-4596-9B97-9DC9D5EF820B}" dt="2022-03-18T14:43:32.394" v="582" actId="478"/>
          <ac:spMkLst>
            <pc:docMk/>
            <pc:sldMk cId="209497358" sldId="286"/>
            <ac:spMk id="14" creationId="{D61E5551-3E93-49C3-83A6-FDD5F70E3CB2}"/>
          </ac:spMkLst>
        </pc:spChg>
        <pc:spChg chg="add mod">
          <ac:chgData name="Hans Sievertsen" userId="6238a79e-c557-4d82-87ed-2d6d314c5b36" providerId="ADAL" clId="{88B734DC-28F5-4596-9B97-9DC9D5EF820B}" dt="2022-03-18T20:32:40.129" v="1631" actId="14100"/>
          <ac:spMkLst>
            <pc:docMk/>
            <pc:sldMk cId="209497358" sldId="286"/>
            <ac:spMk id="15" creationId="{5B570A13-15A0-4449-B7EB-07D85EEBE96E}"/>
          </ac:spMkLst>
        </pc:spChg>
        <pc:spChg chg="add del mod">
          <ac:chgData name="Hans Sievertsen" userId="6238a79e-c557-4d82-87ed-2d6d314c5b36" providerId="ADAL" clId="{88B734DC-28F5-4596-9B97-9DC9D5EF820B}" dt="2022-03-18T20:32:42.261" v="1632" actId="478"/>
          <ac:spMkLst>
            <pc:docMk/>
            <pc:sldMk cId="209497358" sldId="286"/>
            <ac:spMk id="16" creationId="{C6A6E65C-DEC3-4D38-9241-093DFEB5A9F3}"/>
          </ac:spMkLst>
        </pc:spChg>
      </pc:sldChg>
      <pc:sldChg chg="addSp delSp modSp add mod">
        <pc:chgData name="Hans Sievertsen" userId="6238a79e-c557-4d82-87ed-2d6d314c5b36" providerId="ADAL" clId="{88B734DC-28F5-4596-9B97-9DC9D5EF820B}" dt="2022-03-18T21:16:20.557" v="3240" actId="1076"/>
        <pc:sldMkLst>
          <pc:docMk/>
          <pc:sldMk cId="4003511745" sldId="287"/>
        </pc:sldMkLst>
        <pc:spChg chg="add del">
          <ac:chgData name="Hans Sievertsen" userId="6238a79e-c557-4d82-87ed-2d6d314c5b36" providerId="ADAL" clId="{88B734DC-28F5-4596-9B97-9DC9D5EF820B}" dt="2022-03-18T19:26:14.546" v="744"/>
          <ac:spMkLst>
            <pc:docMk/>
            <pc:sldMk cId="4003511745" sldId="287"/>
            <ac:spMk id="2" creationId="{B5A30D24-38E2-4EEE-99A8-B8F201B311C2}"/>
          </ac:spMkLst>
        </pc:spChg>
        <pc:spChg chg="add del">
          <ac:chgData name="Hans Sievertsen" userId="6238a79e-c557-4d82-87ed-2d6d314c5b36" providerId="ADAL" clId="{88B734DC-28F5-4596-9B97-9DC9D5EF820B}" dt="2022-03-18T14:44:48.416" v="651"/>
          <ac:spMkLst>
            <pc:docMk/>
            <pc:sldMk cId="4003511745" sldId="287"/>
            <ac:spMk id="2" creationId="{D925215B-D891-4E70-9DD9-C4E69482A44D}"/>
          </ac:spMkLst>
        </pc:spChg>
        <pc:spChg chg="del mod">
          <ac:chgData name="Hans Sievertsen" userId="6238a79e-c557-4d82-87ed-2d6d314c5b36" providerId="ADAL" clId="{88B734DC-28F5-4596-9B97-9DC9D5EF820B}" dt="2022-03-18T19:28:30.572" v="752" actId="478"/>
          <ac:spMkLst>
            <pc:docMk/>
            <pc:sldMk cId="4003511745" sldId="287"/>
            <ac:spMk id="8" creationId="{4E47010D-C0F9-114C-9820-F8B15BF4367F}"/>
          </ac:spMkLst>
        </pc:spChg>
        <pc:spChg chg="del">
          <ac:chgData name="Hans Sievertsen" userId="6238a79e-c557-4d82-87ed-2d6d314c5b36" providerId="ADAL" clId="{88B734DC-28F5-4596-9B97-9DC9D5EF820B}" dt="2022-03-18T14:44:21.531" v="648" actId="478"/>
          <ac:spMkLst>
            <pc:docMk/>
            <pc:sldMk cId="4003511745" sldId="287"/>
            <ac:spMk id="11" creationId="{BB671CD5-7D79-4731-88F0-C6B9CBD64890}"/>
          </ac:spMkLst>
        </pc:spChg>
        <pc:spChg chg="del">
          <ac:chgData name="Hans Sievertsen" userId="6238a79e-c557-4d82-87ed-2d6d314c5b36" providerId="ADAL" clId="{88B734DC-28F5-4596-9B97-9DC9D5EF820B}" dt="2022-03-18T14:44:20.310" v="647" actId="478"/>
          <ac:spMkLst>
            <pc:docMk/>
            <pc:sldMk cId="4003511745" sldId="287"/>
            <ac:spMk id="15" creationId="{5B570A13-15A0-4449-B7EB-07D85EEBE96E}"/>
          </ac:spMkLst>
        </pc:spChg>
        <pc:spChg chg="del">
          <ac:chgData name="Hans Sievertsen" userId="6238a79e-c557-4d82-87ed-2d6d314c5b36" providerId="ADAL" clId="{88B734DC-28F5-4596-9B97-9DC9D5EF820B}" dt="2022-03-18T14:44:19.100" v="646" actId="478"/>
          <ac:spMkLst>
            <pc:docMk/>
            <pc:sldMk cId="4003511745" sldId="287"/>
            <ac:spMk id="16" creationId="{C6A6E65C-DEC3-4D38-9241-093DFEB5A9F3}"/>
          </ac:spMkLst>
        </pc:spChg>
        <pc:picChg chg="add mod">
          <ac:chgData name="Hans Sievertsen" userId="6238a79e-c557-4d82-87ed-2d6d314c5b36" providerId="ADAL" clId="{88B734DC-28F5-4596-9B97-9DC9D5EF820B}" dt="2022-03-18T21:16:20.557" v="3240" actId="1076"/>
          <ac:picMkLst>
            <pc:docMk/>
            <pc:sldMk cId="4003511745" sldId="287"/>
            <ac:picMk id="3" creationId="{6158F6AA-A333-4C15-B695-C99881FBFC20}"/>
          </ac:picMkLst>
        </pc:picChg>
        <pc:picChg chg="add del mod">
          <ac:chgData name="Hans Sievertsen" userId="6238a79e-c557-4d82-87ed-2d6d314c5b36" providerId="ADAL" clId="{88B734DC-28F5-4596-9B97-9DC9D5EF820B}" dt="2022-03-18T19:26:13.607" v="742" actId="478"/>
          <ac:picMkLst>
            <pc:docMk/>
            <pc:sldMk cId="4003511745" sldId="287"/>
            <ac:picMk id="4" creationId="{FF7496C2-ECB1-4242-A19D-5CB427557E74}"/>
          </ac:picMkLst>
        </pc:picChg>
        <pc:picChg chg="add del mod">
          <ac:chgData name="Hans Sievertsen" userId="6238a79e-c557-4d82-87ed-2d6d314c5b36" providerId="ADAL" clId="{88B734DC-28F5-4596-9B97-9DC9D5EF820B}" dt="2022-03-18T19:28:29.676" v="751" actId="478"/>
          <ac:picMkLst>
            <pc:docMk/>
            <pc:sldMk cId="4003511745" sldId="287"/>
            <ac:picMk id="5" creationId="{4C4301CA-6F9B-4373-A7D7-9E5EC99C51A1}"/>
          </ac:picMkLst>
        </pc:picChg>
        <pc:picChg chg="add del mod">
          <ac:chgData name="Hans Sievertsen" userId="6238a79e-c557-4d82-87ed-2d6d314c5b36" providerId="ADAL" clId="{88B734DC-28F5-4596-9B97-9DC9D5EF820B}" dt="2022-03-18T19:28:40.655" v="757" actId="478"/>
          <ac:picMkLst>
            <pc:docMk/>
            <pc:sldMk cId="4003511745" sldId="287"/>
            <ac:picMk id="7" creationId="{4B5CFB33-77CF-40C4-ACAF-745F4CEAA09D}"/>
          </ac:picMkLst>
        </pc:picChg>
        <pc:picChg chg="add del mod">
          <ac:chgData name="Hans Sievertsen" userId="6238a79e-c557-4d82-87ed-2d6d314c5b36" providerId="ADAL" clId="{88B734DC-28F5-4596-9B97-9DC9D5EF820B}" dt="2022-03-18T19:28:56.561" v="763" actId="478"/>
          <ac:picMkLst>
            <pc:docMk/>
            <pc:sldMk cId="4003511745" sldId="287"/>
            <ac:picMk id="11" creationId="{315917A1-7B48-4CEF-A82A-8E676D97C674}"/>
          </ac:picMkLst>
        </pc:picChg>
        <pc:picChg chg="add del mod">
          <ac:chgData name="Hans Sievertsen" userId="6238a79e-c557-4d82-87ed-2d6d314c5b36" providerId="ADAL" clId="{88B734DC-28F5-4596-9B97-9DC9D5EF820B}" dt="2022-03-18T19:30:05.113" v="768" actId="478"/>
          <ac:picMkLst>
            <pc:docMk/>
            <pc:sldMk cId="4003511745" sldId="287"/>
            <ac:picMk id="15" creationId="{2F0ED7FD-E78A-472E-9212-DC17A6D67E8B}"/>
          </ac:picMkLst>
        </pc:picChg>
        <pc:picChg chg="add del mod">
          <ac:chgData name="Hans Sievertsen" userId="6238a79e-c557-4d82-87ed-2d6d314c5b36" providerId="ADAL" clId="{88B734DC-28F5-4596-9B97-9DC9D5EF820B}" dt="2022-03-18T19:39:01.818" v="937" actId="478"/>
          <ac:picMkLst>
            <pc:docMk/>
            <pc:sldMk cId="4003511745" sldId="287"/>
            <ac:picMk id="18" creationId="{653A2CEA-9B67-4E33-A83E-A6077BA7D9A2}"/>
          </ac:picMkLst>
        </pc:picChg>
        <pc:picChg chg="add del mod">
          <ac:chgData name="Hans Sievertsen" userId="6238a79e-c557-4d82-87ed-2d6d314c5b36" providerId="ADAL" clId="{88B734DC-28F5-4596-9B97-9DC9D5EF820B}" dt="2022-03-18T21:16:09.563" v="3233" actId="478"/>
          <ac:picMkLst>
            <pc:docMk/>
            <pc:sldMk cId="4003511745" sldId="287"/>
            <ac:picMk id="20" creationId="{85B4801B-915B-4F16-A1E9-6A2DD16D1B4B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1:16:37.598" v="3246" actId="14100"/>
        <pc:sldMkLst>
          <pc:docMk/>
          <pc:sldMk cId="2631226994" sldId="288"/>
        </pc:sldMkLst>
        <pc:spChg chg="del">
          <ac:chgData name="Hans Sievertsen" userId="6238a79e-c557-4d82-87ed-2d6d314c5b36" providerId="ADAL" clId="{88B734DC-28F5-4596-9B97-9DC9D5EF820B}" dt="2022-03-18T19:31:10.159" v="774" actId="478"/>
          <ac:spMkLst>
            <pc:docMk/>
            <pc:sldMk cId="2631226994" sldId="288"/>
            <ac:spMk id="8" creationId="{4E47010D-C0F9-114C-9820-F8B15BF4367F}"/>
          </ac:spMkLst>
        </pc:spChg>
        <pc:picChg chg="add mod">
          <ac:chgData name="Hans Sievertsen" userId="6238a79e-c557-4d82-87ed-2d6d314c5b36" providerId="ADAL" clId="{88B734DC-28F5-4596-9B97-9DC9D5EF820B}" dt="2022-03-18T21:16:37.598" v="3246" actId="14100"/>
          <ac:picMkLst>
            <pc:docMk/>
            <pc:sldMk cId="2631226994" sldId="288"/>
            <ac:picMk id="3" creationId="{3AF6135C-375F-46E2-BC80-1492F1673FB3}"/>
          </ac:picMkLst>
        </pc:picChg>
        <pc:picChg chg="add del mod">
          <ac:chgData name="Hans Sievertsen" userId="6238a79e-c557-4d82-87ed-2d6d314c5b36" providerId="ADAL" clId="{88B734DC-28F5-4596-9B97-9DC9D5EF820B}" dt="2022-03-18T19:33:04.271" v="790" actId="478"/>
          <ac:picMkLst>
            <pc:docMk/>
            <pc:sldMk cId="2631226994" sldId="288"/>
            <ac:picMk id="3" creationId="{B4EA7D75-D3C4-4B04-9F5B-3E05A18FBFF7}"/>
          </ac:picMkLst>
        </pc:picChg>
        <pc:picChg chg="add del mod">
          <ac:chgData name="Hans Sievertsen" userId="6238a79e-c557-4d82-87ed-2d6d314c5b36" providerId="ADAL" clId="{88B734DC-28F5-4596-9B97-9DC9D5EF820B}" dt="2022-03-18T14:46:24.091" v="729" actId="478"/>
          <ac:picMkLst>
            <pc:docMk/>
            <pc:sldMk cId="2631226994" sldId="288"/>
            <ac:picMk id="3" creationId="{C12D0B50-9B74-493E-90AE-6A667190AB7F}"/>
          </ac:picMkLst>
        </pc:picChg>
        <pc:picChg chg="del">
          <ac:chgData name="Hans Sievertsen" userId="6238a79e-c557-4d82-87ed-2d6d314c5b36" providerId="ADAL" clId="{88B734DC-28F5-4596-9B97-9DC9D5EF820B}" dt="2022-03-18T14:46:08.731" v="726" actId="478"/>
          <ac:picMkLst>
            <pc:docMk/>
            <pc:sldMk cId="2631226994" sldId="288"/>
            <ac:picMk id="4" creationId="{FF7496C2-ECB1-4242-A19D-5CB427557E74}"/>
          </ac:picMkLst>
        </pc:picChg>
        <pc:picChg chg="add del mod">
          <ac:chgData name="Hans Sievertsen" userId="6238a79e-c557-4d82-87ed-2d6d314c5b36" providerId="ADAL" clId="{88B734DC-28F5-4596-9B97-9DC9D5EF820B}" dt="2022-03-18T19:32:34.882" v="786" actId="478"/>
          <ac:picMkLst>
            <pc:docMk/>
            <pc:sldMk cId="2631226994" sldId="288"/>
            <ac:picMk id="5" creationId="{1B9E3C29-5034-4BEE-BEDB-9757F9A2D699}"/>
          </ac:picMkLst>
        </pc:picChg>
        <pc:picChg chg="add del mod">
          <ac:chgData name="Hans Sievertsen" userId="6238a79e-c557-4d82-87ed-2d6d314c5b36" providerId="ADAL" clId="{88B734DC-28F5-4596-9B97-9DC9D5EF820B}" dt="2022-03-18T19:31:07.017" v="773" actId="478"/>
          <ac:picMkLst>
            <pc:docMk/>
            <pc:sldMk cId="2631226994" sldId="288"/>
            <ac:picMk id="6" creationId="{0041462E-E9A8-4146-8FCE-4AF04A6DED6E}"/>
          </ac:picMkLst>
        </pc:picChg>
        <pc:picChg chg="add del mod">
          <ac:chgData name="Hans Sievertsen" userId="6238a79e-c557-4d82-87ed-2d6d314c5b36" providerId="ADAL" clId="{88B734DC-28F5-4596-9B97-9DC9D5EF820B}" dt="2022-03-18T19:36:32.984" v="830" actId="478"/>
          <ac:picMkLst>
            <pc:docMk/>
            <pc:sldMk cId="2631226994" sldId="288"/>
            <ac:picMk id="10" creationId="{819AFF64-C47B-4B59-A2C6-5040DCE9B46A}"/>
          </ac:picMkLst>
        </pc:picChg>
        <pc:picChg chg="add del mod">
          <ac:chgData name="Hans Sievertsen" userId="6238a79e-c557-4d82-87ed-2d6d314c5b36" providerId="ADAL" clId="{88B734DC-28F5-4596-9B97-9DC9D5EF820B}" dt="2022-03-18T19:36:47.408" v="834" actId="478"/>
          <ac:picMkLst>
            <pc:docMk/>
            <pc:sldMk cId="2631226994" sldId="288"/>
            <ac:picMk id="14" creationId="{14D67595-93B1-49A5-9EAF-7328F3FAB509}"/>
          </ac:picMkLst>
        </pc:picChg>
        <pc:picChg chg="add del mod">
          <ac:chgData name="Hans Sievertsen" userId="6238a79e-c557-4d82-87ed-2d6d314c5b36" providerId="ADAL" clId="{88B734DC-28F5-4596-9B97-9DC9D5EF820B}" dt="2022-03-18T19:37:20.678" v="860" actId="478"/>
          <ac:picMkLst>
            <pc:docMk/>
            <pc:sldMk cId="2631226994" sldId="288"/>
            <ac:picMk id="16" creationId="{CF08531B-127D-4EFE-B810-20ACD89E9722}"/>
          </ac:picMkLst>
        </pc:picChg>
        <pc:picChg chg="add del mod">
          <ac:chgData name="Hans Sievertsen" userId="6238a79e-c557-4d82-87ed-2d6d314c5b36" providerId="ADAL" clId="{88B734DC-28F5-4596-9B97-9DC9D5EF820B}" dt="2022-03-18T19:39:10.794" v="943" actId="478"/>
          <ac:picMkLst>
            <pc:docMk/>
            <pc:sldMk cId="2631226994" sldId="288"/>
            <ac:picMk id="19" creationId="{F0E1B8AC-43F3-4F1B-9663-0A99CE902D09}"/>
          </ac:picMkLst>
        </pc:picChg>
        <pc:picChg chg="add del mod">
          <ac:chgData name="Hans Sievertsen" userId="6238a79e-c557-4d82-87ed-2d6d314c5b36" providerId="ADAL" clId="{88B734DC-28F5-4596-9B97-9DC9D5EF820B}" dt="2022-03-18T21:16:23.851" v="3241" actId="478"/>
          <ac:picMkLst>
            <pc:docMk/>
            <pc:sldMk cId="2631226994" sldId="288"/>
            <ac:picMk id="21" creationId="{14F9031E-4CFD-48AD-BAFF-7E4FCA359F75}"/>
          </ac:picMkLst>
        </pc:picChg>
      </pc:sldChg>
      <pc:sldChg chg="addSp delSp modSp add del mod">
        <pc:chgData name="Hans Sievertsen" userId="6238a79e-c557-4d82-87ed-2d6d314c5b36" providerId="ADAL" clId="{88B734DC-28F5-4596-9B97-9DC9D5EF820B}" dt="2022-03-18T19:33:57.117" v="792" actId="47"/>
        <pc:sldMkLst>
          <pc:docMk/>
          <pc:sldMk cId="4003276753" sldId="289"/>
        </pc:sldMkLst>
        <pc:picChg chg="add mod">
          <ac:chgData name="Hans Sievertsen" userId="6238a79e-c557-4d82-87ed-2d6d314c5b36" providerId="ADAL" clId="{88B734DC-28F5-4596-9B97-9DC9D5EF820B}" dt="2022-03-18T14:46:50.581" v="737" actId="1076"/>
          <ac:picMkLst>
            <pc:docMk/>
            <pc:sldMk cId="4003276753" sldId="289"/>
            <ac:picMk id="3" creationId="{49C1A5B3-E20F-44D3-A760-16C83E3B0783}"/>
          </ac:picMkLst>
        </pc:picChg>
        <pc:picChg chg="del">
          <ac:chgData name="Hans Sievertsen" userId="6238a79e-c557-4d82-87ed-2d6d314c5b36" providerId="ADAL" clId="{88B734DC-28F5-4596-9B97-9DC9D5EF820B}" dt="2022-03-18T14:46:33.886" v="733" actId="478"/>
          <ac:picMkLst>
            <pc:docMk/>
            <pc:sldMk cId="4003276753" sldId="289"/>
            <ac:picMk id="6" creationId="{0041462E-E9A8-4146-8FCE-4AF04A6DED6E}"/>
          </ac:picMkLst>
        </pc:picChg>
      </pc:sldChg>
      <pc:sldChg chg="addSp delSp modSp add del mod">
        <pc:chgData name="Hans Sievertsen" userId="6238a79e-c557-4d82-87ed-2d6d314c5b36" providerId="ADAL" clId="{88B734DC-28F5-4596-9B97-9DC9D5EF820B}" dt="2022-03-18T19:42:23.418" v="967" actId="47"/>
        <pc:sldMkLst>
          <pc:docMk/>
          <pc:sldMk cId="1297712340" sldId="290"/>
        </pc:sldMkLst>
        <pc:picChg chg="del">
          <ac:chgData name="Hans Sievertsen" userId="6238a79e-c557-4d82-87ed-2d6d314c5b36" providerId="ADAL" clId="{88B734DC-28F5-4596-9B97-9DC9D5EF820B}" dt="2022-03-18T14:47:07.213" v="739" actId="478"/>
          <ac:picMkLst>
            <pc:docMk/>
            <pc:sldMk cId="1297712340" sldId="290"/>
            <ac:picMk id="3" creationId="{49C1A5B3-E20F-44D3-A760-16C83E3B0783}"/>
          </ac:picMkLst>
        </pc:picChg>
        <pc:picChg chg="add mod">
          <ac:chgData name="Hans Sievertsen" userId="6238a79e-c557-4d82-87ed-2d6d314c5b36" providerId="ADAL" clId="{88B734DC-28F5-4596-9B97-9DC9D5EF820B}" dt="2022-03-18T14:47:09.019" v="741" actId="1076"/>
          <ac:picMkLst>
            <pc:docMk/>
            <pc:sldMk cId="1297712340" sldId="290"/>
            <ac:picMk id="4" creationId="{E7CD1BD7-1916-460C-A92F-B60CDEF85AAA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1:16:51.154" v="3254" actId="14100"/>
        <pc:sldMkLst>
          <pc:docMk/>
          <pc:sldMk cId="179697745" sldId="291"/>
        </pc:sldMkLst>
        <pc:picChg chg="add mod">
          <ac:chgData name="Hans Sievertsen" userId="6238a79e-c557-4d82-87ed-2d6d314c5b36" providerId="ADAL" clId="{88B734DC-28F5-4596-9B97-9DC9D5EF820B}" dt="2022-03-18T21:16:51.154" v="3254" actId="14100"/>
          <ac:picMkLst>
            <pc:docMk/>
            <pc:sldMk cId="179697745" sldId="291"/>
            <ac:picMk id="3" creationId="{5CDE0A6C-7719-4275-9C91-8BB94CFFDD1D}"/>
          </ac:picMkLst>
        </pc:picChg>
        <pc:picChg chg="add del mod">
          <ac:chgData name="Hans Sievertsen" userId="6238a79e-c557-4d82-87ed-2d6d314c5b36" providerId="ADAL" clId="{88B734DC-28F5-4596-9B97-9DC9D5EF820B}" dt="2022-03-18T19:35:16.820" v="807" actId="478"/>
          <ac:picMkLst>
            <pc:docMk/>
            <pc:sldMk cId="179697745" sldId="291"/>
            <ac:picMk id="3" creationId="{7BB586B7-5D8E-4F7A-BD06-913FC4A74545}"/>
          </ac:picMkLst>
        </pc:picChg>
        <pc:picChg chg="add del mod">
          <ac:chgData name="Hans Sievertsen" userId="6238a79e-c557-4d82-87ed-2d6d314c5b36" providerId="ADAL" clId="{88B734DC-28F5-4596-9B97-9DC9D5EF820B}" dt="2022-03-18T19:35:25" v="811" actId="478"/>
          <ac:picMkLst>
            <pc:docMk/>
            <pc:sldMk cId="179697745" sldId="291"/>
            <ac:picMk id="5" creationId="{12394AB0-3429-4FB0-98AD-0D75114AFBD2}"/>
          </ac:picMkLst>
        </pc:picChg>
        <pc:picChg chg="add del mod">
          <ac:chgData name="Hans Sievertsen" userId="6238a79e-c557-4d82-87ed-2d6d314c5b36" providerId="ADAL" clId="{88B734DC-28F5-4596-9B97-9DC9D5EF820B}" dt="2022-03-18T19:36:05.252" v="822" actId="478"/>
          <ac:picMkLst>
            <pc:docMk/>
            <pc:sldMk cId="179697745" sldId="291"/>
            <ac:picMk id="7" creationId="{385C129F-3728-4A07-A339-DF5F08FCB772}"/>
          </ac:picMkLst>
        </pc:picChg>
        <pc:picChg chg="del">
          <ac:chgData name="Hans Sievertsen" userId="6238a79e-c557-4d82-87ed-2d6d314c5b36" providerId="ADAL" clId="{88B734DC-28F5-4596-9B97-9DC9D5EF820B}" dt="2022-03-18T19:34:11.349" v="794" actId="478"/>
          <ac:picMkLst>
            <pc:docMk/>
            <pc:sldMk cId="179697745" sldId="291"/>
            <ac:picMk id="10" creationId="{819AFF64-C47B-4B59-A2C6-5040DCE9B46A}"/>
          </ac:picMkLst>
        </pc:picChg>
        <pc:picChg chg="add del mod">
          <ac:chgData name="Hans Sievertsen" userId="6238a79e-c557-4d82-87ed-2d6d314c5b36" providerId="ADAL" clId="{88B734DC-28F5-4596-9B97-9DC9D5EF820B}" dt="2022-03-18T19:36:22.010" v="826" actId="478"/>
          <ac:picMkLst>
            <pc:docMk/>
            <pc:sldMk cId="179697745" sldId="291"/>
            <ac:picMk id="11" creationId="{ED1DB414-472D-4F15-AA1A-94F8B5B012CE}"/>
          </ac:picMkLst>
        </pc:picChg>
        <pc:picChg chg="add del mod">
          <ac:chgData name="Hans Sievertsen" userId="6238a79e-c557-4d82-87ed-2d6d314c5b36" providerId="ADAL" clId="{88B734DC-28F5-4596-9B97-9DC9D5EF820B}" dt="2022-03-18T19:37:31.559" v="897" actId="478"/>
          <ac:picMkLst>
            <pc:docMk/>
            <pc:sldMk cId="179697745" sldId="291"/>
            <ac:picMk id="15" creationId="{0754035A-D07F-4723-A793-C5ED42D53E32}"/>
          </ac:picMkLst>
        </pc:picChg>
        <pc:picChg chg="add del mod">
          <ac:chgData name="Hans Sievertsen" userId="6238a79e-c557-4d82-87ed-2d6d314c5b36" providerId="ADAL" clId="{88B734DC-28F5-4596-9B97-9DC9D5EF820B}" dt="2022-03-18T19:39:19.616" v="949" actId="478"/>
          <ac:picMkLst>
            <pc:docMk/>
            <pc:sldMk cId="179697745" sldId="291"/>
            <ac:picMk id="18" creationId="{5AC30406-E3A6-4AEB-A292-B757EDCE3217}"/>
          </ac:picMkLst>
        </pc:picChg>
        <pc:picChg chg="add del mod">
          <ac:chgData name="Hans Sievertsen" userId="6238a79e-c557-4d82-87ed-2d6d314c5b36" providerId="ADAL" clId="{88B734DC-28F5-4596-9B97-9DC9D5EF820B}" dt="2022-03-18T21:16:39.931" v="3247" actId="478"/>
          <ac:picMkLst>
            <pc:docMk/>
            <pc:sldMk cId="179697745" sldId="291"/>
            <ac:picMk id="20" creationId="{30C63514-6521-46D3-A8DF-DCE52B6C52E3}"/>
          </ac:picMkLst>
        </pc:picChg>
        <pc:picChg chg="add del mod">
          <ac:chgData name="Hans Sievertsen" userId="6238a79e-c557-4d82-87ed-2d6d314c5b36" providerId="ADAL" clId="{88B734DC-28F5-4596-9B97-9DC9D5EF820B}" dt="2022-03-18T19:41:22.610" v="959"/>
          <ac:picMkLst>
            <pc:docMk/>
            <pc:sldMk cId="179697745" sldId="291"/>
            <ac:picMk id="21" creationId="{E581E450-CFB0-45E2-931C-D787E8FA3248}"/>
          </ac:picMkLst>
        </pc:picChg>
        <pc:picChg chg="add del mod">
          <ac:chgData name="Hans Sievertsen" userId="6238a79e-c557-4d82-87ed-2d6d314c5b36" providerId="ADAL" clId="{88B734DC-28F5-4596-9B97-9DC9D5EF820B}" dt="2022-03-18T19:41:20.797" v="958"/>
          <ac:picMkLst>
            <pc:docMk/>
            <pc:sldMk cId="179697745" sldId="291"/>
            <ac:picMk id="22" creationId="{28B100DB-433A-4F2A-9903-310C93801B79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1:18:23.276" v="3334" actId="1037"/>
        <pc:sldMkLst>
          <pc:docMk/>
          <pc:sldMk cId="3386860066" sldId="292"/>
        </pc:sldMkLst>
        <pc:picChg chg="add del mod">
          <ac:chgData name="Hans Sievertsen" userId="6238a79e-c557-4d82-87ed-2d6d314c5b36" providerId="ADAL" clId="{88B734DC-28F5-4596-9B97-9DC9D5EF820B}" dt="2022-03-18T21:17:00.765" v="3255" actId="478"/>
          <ac:picMkLst>
            <pc:docMk/>
            <pc:sldMk cId="3386860066" sldId="292"/>
            <ac:picMk id="3" creationId="{6FA2A931-617F-4D3C-BE5D-3DB89892C43A}"/>
          </ac:picMkLst>
        </pc:picChg>
        <pc:picChg chg="add mod">
          <ac:chgData name="Hans Sievertsen" userId="6238a79e-c557-4d82-87ed-2d6d314c5b36" providerId="ADAL" clId="{88B734DC-28F5-4596-9B97-9DC9D5EF820B}" dt="2022-03-18T21:18:23.276" v="3334" actId="1037"/>
          <ac:picMkLst>
            <pc:docMk/>
            <pc:sldMk cId="3386860066" sldId="292"/>
            <ac:picMk id="4" creationId="{4E64EAAD-189C-41DD-91ED-FC695218CAF2}"/>
          </ac:picMkLst>
        </pc:picChg>
        <pc:picChg chg="del">
          <ac:chgData name="Hans Sievertsen" userId="6238a79e-c557-4d82-87ed-2d6d314c5b36" providerId="ADAL" clId="{88B734DC-28F5-4596-9B97-9DC9D5EF820B}" dt="2022-03-18T19:41:26.804" v="961" actId="478"/>
          <ac:picMkLst>
            <pc:docMk/>
            <pc:sldMk cId="3386860066" sldId="292"/>
            <ac:picMk id="20" creationId="{30C63514-6521-46D3-A8DF-DCE52B6C52E3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1:18:16.188" v="3318" actId="1037"/>
        <pc:sldMkLst>
          <pc:docMk/>
          <pc:sldMk cId="692813858" sldId="293"/>
        </pc:sldMkLst>
        <pc:picChg chg="add mod">
          <ac:chgData name="Hans Sievertsen" userId="6238a79e-c557-4d82-87ed-2d6d314c5b36" providerId="ADAL" clId="{88B734DC-28F5-4596-9B97-9DC9D5EF820B}" dt="2022-03-18T21:18:16.188" v="3318" actId="1037"/>
          <ac:picMkLst>
            <pc:docMk/>
            <pc:sldMk cId="692813858" sldId="293"/>
            <ac:picMk id="3" creationId="{074A3DE9-47E4-4972-A575-0DD759959F17}"/>
          </ac:picMkLst>
        </pc:picChg>
        <pc:picChg chg="del">
          <ac:chgData name="Hans Sievertsen" userId="6238a79e-c557-4d82-87ed-2d6d314c5b36" providerId="ADAL" clId="{88B734DC-28F5-4596-9B97-9DC9D5EF820B}" dt="2022-03-18T19:42:30.466" v="969" actId="478"/>
          <ac:picMkLst>
            <pc:docMk/>
            <pc:sldMk cId="692813858" sldId="293"/>
            <ac:picMk id="3" creationId="{6FA2A931-617F-4D3C-BE5D-3DB89892C43A}"/>
          </ac:picMkLst>
        </pc:picChg>
        <pc:picChg chg="add del mod">
          <ac:chgData name="Hans Sievertsen" userId="6238a79e-c557-4d82-87ed-2d6d314c5b36" providerId="ADAL" clId="{88B734DC-28F5-4596-9B97-9DC9D5EF820B}" dt="2022-03-18T21:17:10.236" v="3262" actId="478"/>
          <ac:picMkLst>
            <pc:docMk/>
            <pc:sldMk cId="692813858" sldId="293"/>
            <ac:picMk id="4" creationId="{34F09C53-A7E0-412E-9DAB-94D7B6FA357E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1:18:07.088" v="3302" actId="14100"/>
        <pc:sldMkLst>
          <pc:docMk/>
          <pc:sldMk cId="2545017061" sldId="294"/>
        </pc:sldMkLst>
        <pc:picChg chg="add del mod">
          <ac:chgData name="Hans Sievertsen" userId="6238a79e-c557-4d82-87ed-2d6d314c5b36" providerId="ADAL" clId="{88B734DC-28F5-4596-9B97-9DC9D5EF820B}" dt="2022-03-18T21:17:45.868" v="3286" actId="478"/>
          <ac:picMkLst>
            <pc:docMk/>
            <pc:sldMk cId="2545017061" sldId="294"/>
            <ac:picMk id="3" creationId="{AB34362C-5FDE-4384-AEA4-2253402E7289}"/>
          </ac:picMkLst>
        </pc:picChg>
        <pc:picChg chg="del">
          <ac:chgData name="Hans Sievertsen" userId="6238a79e-c557-4d82-87ed-2d6d314c5b36" providerId="ADAL" clId="{88B734DC-28F5-4596-9B97-9DC9D5EF820B}" dt="2022-03-18T19:44:16.294" v="976" actId="478"/>
          <ac:picMkLst>
            <pc:docMk/>
            <pc:sldMk cId="2545017061" sldId="294"/>
            <ac:picMk id="4" creationId="{34F09C53-A7E0-412E-9DAB-94D7B6FA357E}"/>
          </ac:picMkLst>
        </pc:picChg>
        <pc:picChg chg="add mod">
          <ac:chgData name="Hans Sievertsen" userId="6238a79e-c557-4d82-87ed-2d6d314c5b36" providerId="ADAL" clId="{88B734DC-28F5-4596-9B97-9DC9D5EF820B}" dt="2022-03-18T21:18:07.088" v="3302" actId="14100"/>
          <ac:picMkLst>
            <pc:docMk/>
            <pc:sldMk cId="2545017061" sldId="294"/>
            <ac:picMk id="4" creationId="{D4CFE1F7-0627-4BCC-9F94-2E25AB2696CC}"/>
          </ac:picMkLst>
        </pc:picChg>
      </pc:sldChg>
      <pc:sldChg chg="addSp delSp modSp add del mod">
        <pc:chgData name="Hans Sievertsen" userId="6238a79e-c557-4d82-87ed-2d6d314c5b36" providerId="ADAL" clId="{88B734DC-28F5-4596-9B97-9DC9D5EF820B}" dt="2022-03-18T21:21:51.731" v="3480" actId="14100"/>
        <pc:sldMkLst>
          <pc:docMk/>
          <pc:sldMk cId="566182694" sldId="295"/>
        </pc:sldMkLst>
        <pc:picChg chg="add del mod">
          <ac:chgData name="Hans Sievertsen" userId="6238a79e-c557-4d82-87ed-2d6d314c5b36" providerId="ADAL" clId="{88B734DC-28F5-4596-9B97-9DC9D5EF820B}" dt="2022-03-18T21:20:28.014" v="3352" actId="478"/>
          <ac:picMkLst>
            <pc:docMk/>
            <pc:sldMk cId="566182694" sldId="295"/>
            <ac:picMk id="3" creationId="{633AB22A-9D60-4226-A92F-B57644D9CB35}"/>
          </ac:picMkLst>
        </pc:picChg>
        <pc:picChg chg="del">
          <ac:chgData name="Hans Sievertsen" userId="6238a79e-c557-4d82-87ed-2d6d314c5b36" providerId="ADAL" clId="{88B734DC-28F5-4596-9B97-9DC9D5EF820B}" dt="2022-03-18T19:45:31.847" v="983" actId="478"/>
          <ac:picMkLst>
            <pc:docMk/>
            <pc:sldMk cId="566182694" sldId="295"/>
            <ac:picMk id="3" creationId="{AB34362C-5FDE-4384-AEA4-2253402E7289}"/>
          </ac:picMkLst>
        </pc:picChg>
        <pc:picChg chg="add del mod">
          <ac:chgData name="Hans Sievertsen" userId="6238a79e-c557-4d82-87ed-2d6d314c5b36" providerId="ADAL" clId="{88B734DC-28F5-4596-9B97-9DC9D5EF820B}" dt="2022-03-18T19:45:48.138" v="988" actId="478"/>
          <ac:picMkLst>
            <pc:docMk/>
            <pc:sldMk cId="566182694" sldId="295"/>
            <ac:picMk id="4" creationId="{7266A648-01B1-4BD4-B59F-2702EA630290}"/>
          </ac:picMkLst>
        </pc:picChg>
        <pc:picChg chg="add mod">
          <ac:chgData name="Hans Sievertsen" userId="6238a79e-c557-4d82-87ed-2d6d314c5b36" providerId="ADAL" clId="{88B734DC-28F5-4596-9B97-9DC9D5EF820B}" dt="2022-03-18T21:21:51.731" v="3480" actId="14100"/>
          <ac:picMkLst>
            <pc:docMk/>
            <pc:sldMk cId="566182694" sldId="295"/>
            <ac:picMk id="5" creationId="{6692A20A-B885-416B-BEDE-447B80C12DF4}"/>
          </ac:picMkLst>
        </pc:picChg>
        <pc:picChg chg="add del mod">
          <ac:chgData name="Hans Sievertsen" userId="6238a79e-c557-4d82-87ed-2d6d314c5b36" providerId="ADAL" clId="{88B734DC-28F5-4596-9B97-9DC9D5EF820B}" dt="2022-03-18T21:18:41.597" v="3337" actId="478"/>
          <ac:picMkLst>
            <pc:docMk/>
            <pc:sldMk cId="566182694" sldId="295"/>
            <ac:picMk id="6" creationId="{7E3FF57C-6F9E-4E68-8EE1-4A8A5ACD053D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1:21:40.238" v="3479" actId="1037"/>
        <pc:sldMkLst>
          <pc:docMk/>
          <pc:sldMk cId="3628762144" sldId="296"/>
        </pc:sldMkLst>
        <pc:picChg chg="add del mod">
          <ac:chgData name="Hans Sievertsen" userId="6238a79e-c557-4d82-87ed-2d6d314c5b36" providerId="ADAL" clId="{88B734DC-28F5-4596-9B97-9DC9D5EF820B}" dt="2022-03-18T21:20:47.934" v="3363" actId="478"/>
          <ac:picMkLst>
            <pc:docMk/>
            <pc:sldMk cId="3628762144" sldId="296"/>
            <ac:picMk id="3" creationId="{05158720-3472-4B03-8B01-6695D69194C9}"/>
          </ac:picMkLst>
        </pc:picChg>
        <pc:picChg chg="add del mod">
          <ac:chgData name="Hans Sievertsen" userId="6238a79e-c557-4d82-87ed-2d6d314c5b36" providerId="ADAL" clId="{88B734DC-28F5-4596-9B97-9DC9D5EF820B}" dt="2022-03-18T19:49:00.186" v="1001" actId="478"/>
          <ac:picMkLst>
            <pc:docMk/>
            <pc:sldMk cId="3628762144" sldId="296"/>
            <ac:picMk id="3" creationId="{4D5F54D2-1A5E-44AA-9913-2068BB331BC0}"/>
          </ac:picMkLst>
        </pc:picChg>
        <pc:picChg chg="add del mod">
          <ac:chgData name="Hans Sievertsen" userId="6238a79e-c557-4d82-87ed-2d6d314c5b36" providerId="ADAL" clId="{88B734DC-28F5-4596-9B97-9DC9D5EF820B}" dt="2022-03-18T21:18:59.965" v="3347" actId="478"/>
          <ac:picMkLst>
            <pc:docMk/>
            <pc:sldMk cId="3628762144" sldId="296"/>
            <ac:picMk id="5" creationId="{A13DE094-D37A-475D-BE5E-25BBA307C48E}"/>
          </ac:picMkLst>
        </pc:picChg>
        <pc:picChg chg="del">
          <ac:chgData name="Hans Sievertsen" userId="6238a79e-c557-4d82-87ed-2d6d314c5b36" providerId="ADAL" clId="{88B734DC-28F5-4596-9B97-9DC9D5EF820B}" dt="2022-03-18T19:48:10.181" v="995" actId="478"/>
          <ac:picMkLst>
            <pc:docMk/>
            <pc:sldMk cId="3628762144" sldId="296"/>
            <ac:picMk id="6" creationId="{7E3FF57C-6F9E-4E68-8EE1-4A8A5ACD053D}"/>
          </ac:picMkLst>
        </pc:picChg>
        <pc:picChg chg="add mod">
          <ac:chgData name="Hans Sievertsen" userId="6238a79e-c557-4d82-87ed-2d6d314c5b36" providerId="ADAL" clId="{88B734DC-28F5-4596-9B97-9DC9D5EF820B}" dt="2022-03-18T21:21:40.238" v="3479" actId="1037"/>
          <ac:picMkLst>
            <pc:docMk/>
            <pc:sldMk cId="3628762144" sldId="296"/>
            <ac:picMk id="6" creationId="{82A34EE6-1571-47A7-9DCF-A3F5B8E7A020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19:52:58.599" v="1038" actId="14100"/>
        <pc:sldMkLst>
          <pc:docMk/>
          <pc:sldMk cId="1488004370" sldId="297"/>
        </pc:sldMkLst>
        <pc:picChg chg="add del mod">
          <ac:chgData name="Hans Sievertsen" userId="6238a79e-c557-4d82-87ed-2d6d314c5b36" providerId="ADAL" clId="{88B734DC-28F5-4596-9B97-9DC9D5EF820B}" dt="2022-03-18T19:51:04.069" v="1027" actId="478"/>
          <ac:picMkLst>
            <pc:docMk/>
            <pc:sldMk cId="1488004370" sldId="297"/>
            <ac:picMk id="3" creationId="{AB5B8CE9-1EAC-45F3-934C-3116135813B3}"/>
          </ac:picMkLst>
        </pc:picChg>
        <pc:picChg chg="del">
          <ac:chgData name="Hans Sievertsen" userId="6238a79e-c557-4d82-87ed-2d6d314c5b36" providerId="ADAL" clId="{88B734DC-28F5-4596-9B97-9DC9D5EF820B}" dt="2022-03-18T19:50:56.297" v="1021" actId="478"/>
          <ac:picMkLst>
            <pc:docMk/>
            <pc:sldMk cId="1488004370" sldId="297"/>
            <ac:picMk id="5" creationId="{A13DE094-D37A-475D-BE5E-25BBA307C48E}"/>
          </ac:picMkLst>
        </pc:picChg>
        <pc:picChg chg="add del mod">
          <ac:chgData name="Hans Sievertsen" userId="6238a79e-c557-4d82-87ed-2d6d314c5b36" providerId="ADAL" clId="{88B734DC-28F5-4596-9B97-9DC9D5EF820B}" dt="2022-03-18T19:51:33.054" v="1032" actId="478"/>
          <ac:picMkLst>
            <pc:docMk/>
            <pc:sldMk cId="1488004370" sldId="297"/>
            <ac:picMk id="6" creationId="{E3711BF6-AB66-4119-84C3-3D8250BA5A64}"/>
          </ac:picMkLst>
        </pc:picChg>
        <pc:picChg chg="add mod">
          <ac:chgData name="Hans Sievertsen" userId="6238a79e-c557-4d82-87ed-2d6d314c5b36" providerId="ADAL" clId="{88B734DC-28F5-4596-9B97-9DC9D5EF820B}" dt="2022-03-18T19:52:58.599" v="1038" actId="14100"/>
          <ac:picMkLst>
            <pc:docMk/>
            <pc:sldMk cId="1488004370" sldId="297"/>
            <ac:picMk id="8" creationId="{0188FFC2-CDC6-4A4E-AB69-7D975C7F0A34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19:57:15.623" v="1067"/>
        <pc:sldMkLst>
          <pc:docMk/>
          <pc:sldMk cId="1934237427" sldId="298"/>
        </pc:sldMkLst>
        <pc:picChg chg="add del mod">
          <ac:chgData name="Hans Sievertsen" userId="6238a79e-c557-4d82-87ed-2d6d314c5b36" providerId="ADAL" clId="{88B734DC-28F5-4596-9B97-9DC9D5EF820B}" dt="2022-03-18T19:55:24.518" v="1058" actId="478"/>
          <ac:picMkLst>
            <pc:docMk/>
            <pc:sldMk cId="1934237427" sldId="298"/>
            <ac:picMk id="3" creationId="{59191BC6-CB2E-46D6-8B83-E2315B6693E0}"/>
          </ac:picMkLst>
        </pc:picChg>
        <pc:picChg chg="add mod">
          <ac:chgData name="Hans Sievertsen" userId="6238a79e-c557-4d82-87ed-2d6d314c5b36" providerId="ADAL" clId="{88B734DC-28F5-4596-9B97-9DC9D5EF820B}" dt="2022-03-18T19:55:31.085" v="1065" actId="14100"/>
          <ac:picMkLst>
            <pc:docMk/>
            <pc:sldMk cId="1934237427" sldId="298"/>
            <ac:picMk id="5" creationId="{784CBABB-A3B3-471C-A033-C88A8D754414}"/>
          </ac:picMkLst>
        </pc:picChg>
        <pc:picChg chg="del">
          <ac:chgData name="Hans Sievertsen" userId="6238a79e-c557-4d82-87ed-2d6d314c5b36" providerId="ADAL" clId="{88B734DC-28F5-4596-9B97-9DC9D5EF820B}" dt="2022-03-18T19:54:36.955" v="1040" actId="478"/>
          <ac:picMkLst>
            <pc:docMk/>
            <pc:sldMk cId="1934237427" sldId="298"/>
            <ac:picMk id="8" creationId="{0188FFC2-CDC6-4A4E-AB69-7D975C7F0A34}"/>
          </ac:picMkLst>
        </pc:picChg>
        <pc:picChg chg="add del mod">
          <ac:chgData name="Hans Sievertsen" userId="6238a79e-c557-4d82-87ed-2d6d314c5b36" providerId="ADAL" clId="{88B734DC-28F5-4596-9B97-9DC9D5EF820B}" dt="2022-03-18T19:57:15.623" v="1067"/>
          <ac:picMkLst>
            <pc:docMk/>
            <pc:sldMk cId="1934237427" sldId="298"/>
            <ac:picMk id="11" creationId="{8E388F4E-07D6-45C0-837B-4B8B83B13045}"/>
          </ac:picMkLst>
        </pc:picChg>
      </pc:sldChg>
      <pc:sldChg chg="addSp delSp modSp add del mod">
        <pc:chgData name="Hans Sievertsen" userId="6238a79e-c557-4d82-87ed-2d6d314c5b36" providerId="ADAL" clId="{88B734DC-28F5-4596-9B97-9DC9D5EF820B}" dt="2022-03-18T21:23:59.137" v="3516" actId="14100"/>
        <pc:sldMkLst>
          <pc:docMk/>
          <pc:sldMk cId="148391244" sldId="299"/>
        </pc:sldMkLst>
        <pc:picChg chg="add del mod">
          <ac:chgData name="Hans Sievertsen" userId="6238a79e-c557-4d82-87ed-2d6d314c5b36" providerId="ADAL" clId="{88B734DC-28F5-4596-9B97-9DC9D5EF820B}" dt="2022-03-18T21:23:05.294" v="3508" actId="478"/>
          <ac:picMkLst>
            <pc:docMk/>
            <pc:sldMk cId="148391244" sldId="299"/>
            <ac:picMk id="3" creationId="{04EEC401-5FF9-490E-9047-885C864253B4}"/>
          </ac:picMkLst>
        </pc:picChg>
        <pc:picChg chg="add del mod">
          <ac:chgData name="Hans Sievertsen" userId="6238a79e-c557-4d82-87ed-2d6d314c5b36" providerId="ADAL" clId="{88B734DC-28F5-4596-9B97-9DC9D5EF820B}" dt="2022-03-18T19:57:37.712" v="1077" actId="478"/>
          <ac:picMkLst>
            <pc:docMk/>
            <pc:sldMk cId="148391244" sldId="299"/>
            <ac:picMk id="3" creationId="{A5435C04-5E02-49F7-A0A9-0D246F9EC31B}"/>
          </ac:picMkLst>
        </pc:picChg>
        <pc:picChg chg="del">
          <ac:chgData name="Hans Sievertsen" userId="6238a79e-c557-4d82-87ed-2d6d314c5b36" providerId="ADAL" clId="{88B734DC-28F5-4596-9B97-9DC9D5EF820B}" dt="2022-03-18T19:57:21.898" v="1069" actId="478"/>
          <ac:picMkLst>
            <pc:docMk/>
            <pc:sldMk cId="148391244" sldId="299"/>
            <ac:picMk id="5" creationId="{784CBABB-A3B3-471C-A033-C88A8D754414}"/>
          </ac:picMkLst>
        </pc:picChg>
        <pc:picChg chg="add mod">
          <ac:chgData name="Hans Sievertsen" userId="6238a79e-c557-4d82-87ed-2d6d314c5b36" providerId="ADAL" clId="{88B734DC-28F5-4596-9B97-9DC9D5EF820B}" dt="2022-03-18T21:23:59.137" v="3516" actId="14100"/>
          <ac:picMkLst>
            <pc:docMk/>
            <pc:sldMk cId="148391244" sldId="299"/>
            <ac:picMk id="5" creationId="{8FCC050B-D245-4360-B631-382A99B9FEF2}"/>
          </ac:picMkLst>
        </pc:picChg>
        <pc:picChg chg="add del mod">
          <ac:chgData name="Hans Sievertsen" userId="6238a79e-c557-4d82-87ed-2d6d314c5b36" providerId="ADAL" clId="{88B734DC-28F5-4596-9B97-9DC9D5EF820B}" dt="2022-03-18T20:00:00.631" v="1086" actId="478"/>
          <ac:picMkLst>
            <pc:docMk/>
            <pc:sldMk cId="148391244" sldId="299"/>
            <ac:picMk id="6" creationId="{CBFA47E7-C5A9-4180-9709-9B7B5CB44029}"/>
          </ac:picMkLst>
        </pc:picChg>
        <pc:picChg chg="add del mod">
          <ac:chgData name="Hans Sievertsen" userId="6238a79e-c557-4d82-87ed-2d6d314c5b36" providerId="ADAL" clId="{88B734DC-28F5-4596-9B97-9DC9D5EF820B}" dt="2022-03-18T20:00:12.757" v="1090" actId="478"/>
          <ac:picMkLst>
            <pc:docMk/>
            <pc:sldMk cId="148391244" sldId="299"/>
            <ac:picMk id="8" creationId="{E29DD70A-04B1-42C6-95C7-635E7A791F37}"/>
          </ac:picMkLst>
        </pc:picChg>
        <pc:picChg chg="add del mod">
          <ac:chgData name="Hans Sievertsen" userId="6238a79e-c557-4d82-87ed-2d6d314c5b36" providerId="ADAL" clId="{88B734DC-28F5-4596-9B97-9DC9D5EF820B}" dt="2022-03-18T20:06:32.443" v="1119" actId="478"/>
          <ac:picMkLst>
            <pc:docMk/>
            <pc:sldMk cId="148391244" sldId="299"/>
            <ac:picMk id="11" creationId="{0B48F99E-D3F2-4B38-9F42-8D7AFD066444}"/>
          </ac:picMkLst>
        </pc:picChg>
        <pc:picChg chg="add del mod">
          <ac:chgData name="Hans Sievertsen" userId="6238a79e-c557-4d82-87ed-2d6d314c5b36" providerId="ADAL" clId="{88B734DC-28F5-4596-9B97-9DC9D5EF820B}" dt="2022-03-18T21:22:09.918" v="3483" actId="478"/>
          <ac:picMkLst>
            <pc:docMk/>
            <pc:sldMk cId="148391244" sldId="299"/>
            <ac:picMk id="15" creationId="{AD8FD8B1-5D86-4AE7-98B5-E94512737139}"/>
          </ac:picMkLst>
        </pc:picChg>
      </pc:sldChg>
      <pc:sldChg chg="addSp delSp modSp add mod ord">
        <pc:chgData name="Hans Sievertsen" userId="6238a79e-c557-4d82-87ed-2d6d314c5b36" providerId="ADAL" clId="{88B734DC-28F5-4596-9B97-9DC9D5EF820B}" dt="2022-03-18T21:23:09.612" v="3510"/>
        <pc:sldMkLst>
          <pc:docMk/>
          <pc:sldMk cId="1761429050" sldId="300"/>
        </pc:sldMkLst>
        <pc:picChg chg="add del mod">
          <ac:chgData name="Hans Sievertsen" userId="6238a79e-c557-4d82-87ed-2d6d314c5b36" providerId="ADAL" clId="{88B734DC-28F5-4596-9B97-9DC9D5EF820B}" dt="2022-03-18T20:05:34.342" v="1103" actId="478"/>
          <ac:picMkLst>
            <pc:docMk/>
            <pc:sldMk cId="1761429050" sldId="300"/>
            <ac:picMk id="3" creationId="{1B765C44-9232-4C23-B6AE-FB87685B3BD6}"/>
          </ac:picMkLst>
        </pc:picChg>
        <pc:picChg chg="add mod">
          <ac:chgData name="Hans Sievertsen" userId="6238a79e-c557-4d82-87ed-2d6d314c5b36" providerId="ADAL" clId="{88B734DC-28F5-4596-9B97-9DC9D5EF820B}" dt="2022-03-18T21:22:56.296" v="3505" actId="14100"/>
          <ac:picMkLst>
            <pc:docMk/>
            <pc:sldMk cId="1761429050" sldId="300"/>
            <ac:picMk id="3" creationId="{78FAADA1-1638-4518-A212-E72BD162B7E7}"/>
          </ac:picMkLst>
        </pc:picChg>
        <pc:picChg chg="add del mod">
          <ac:chgData name="Hans Sievertsen" userId="6238a79e-c557-4d82-87ed-2d6d314c5b36" providerId="ADAL" clId="{88B734DC-28F5-4596-9B97-9DC9D5EF820B}" dt="2022-03-18T20:05:59.650" v="1110" actId="478"/>
          <ac:picMkLst>
            <pc:docMk/>
            <pc:sldMk cId="1761429050" sldId="300"/>
            <ac:picMk id="5" creationId="{396749F9-D469-41AF-9C0C-ED133332F4B6}"/>
          </ac:picMkLst>
        </pc:picChg>
        <pc:picChg chg="add del mod">
          <ac:chgData name="Hans Sievertsen" userId="6238a79e-c557-4d82-87ed-2d6d314c5b36" providerId="ADAL" clId="{88B734DC-28F5-4596-9B97-9DC9D5EF820B}" dt="2022-03-18T21:22:23.661" v="3489" actId="478"/>
          <ac:picMkLst>
            <pc:docMk/>
            <pc:sldMk cId="1761429050" sldId="300"/>
            <ac:picMk id="7" creationId="{D6BA9984-FDE9-4622-8F3F-80DDF3C7D790}"/>
          </ac:picMkLst>
        </pc:picChg>
        <pc:picChg chg="del">
          <ac:chgData name="Hans Sievertsen" userId="6238a79e-c557-4d82-87ed-2d6d314c5b36" providerId="ADAL" clId="{88B734DC-28F5-4596-9B97-9DC9D5EF820B}" dt="2022-03-18T20:02:39.458" v="1099" actId="478"/>
          <ac:picMkLst>
            <pc:docMk/>
            <pc:sldMk cId="1761429050" sldId="300"/>
            <ac:picMk id="11" creationId="{0B48F99E-D3F2-4B38-9F42-8D7AFD066444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0:12:44.291" v="1152" actId="732"/>
        <pc:sldMkLst>
          <pc:docMk/>
          <pc:sldMk cId="3144336219" sldId="301"/>
        </pc:sldMkLst>
        <pc:spChg chg="ord">
          <ac:chgData name="Hans Sievertsen" userId="6238a79e-c557-4d82-87ed-2d6d314c5b36" providerId="ADAL" clId="{88B734DC-28F5-4596-9B97-9DC9D5EF820B}" dt="2022-03-18T20:12:37.284" v="1151" actId="166"/>
          <ac:spMkLst>
            <pc:docMk/>
            <pc:sldMk cId="3144336219" sldId="301"/>
            <ac:spMk id="17" creationId="{00720AF8-9170-2246-9986-F6FA4A322383}"/>
          </ac:spMkLst>
        </pc:spChg>
        <pc:picChg chg="add mod">
          <ac:chgData name="Hans Sievertsen" userId="6238a79e-c557-4d82-87ed-2d6d314c5b36" providerId="ADAL" clId="{88B734DC-28F5-4596-9B97-9DC9D5EF820B}" dt="2022-03-18T20:11:25.669" v="1143" actId="1076"/>
          <ac:picMkLst>
            <pc:docMk/>
            <pc:sldMk cId="3144336219" sldId="301"/>
            <ac:picMk id="3" creationId="{B1CA7FE7-ADAE-41B0-8F6F-E3A979BFDA7D}"/>
          </ac:picMkLst>
        </pc:picChg>
        <pc:picChg chg="add mod modCrop">
          <ac:chgData name="Hans Sievertsen" userId="6238a79e-c557-4d82-87ed-2d6d314c5b36" providerId="ADAL" clId="{88B734DC-28F5-4596-9B97-9DC9D5EF820B}" dt="2022-03-18T20:12:44.291" v="1152" actId="732"/>
          <ac:picMkLst>
            <pc:docMk/>
            <pc:sldMk cId="3144336219" sldId="301"/>
            <ac:picMk id="5" creationId="{134B474A-8A21-46BF-8BB8-DF5CB60A73D7}"/>
          </ac:picMkLst>
        </pc:picChg>
        <pc:picChg chg="del">
          <ac:chgData name="Hans Sievertsen" userId="6238a79e-c557-4d82-87ed-2d6d314c5b36" providerId="ADAL" clId="{88B734DC-28F5-4596-9B97-9DC9D5EF820B}" dt="2022-03-18T20:10:01.638" v="1128" actId="478"/>
          <ac:picMkLst>
            <pc:docMk/>
            <pc:sldMk cId="3144336219" sldId="301"/>
            <ac:picMk id="7" creationId="{D6BA9984-FDE9-4622-8F3F-80DDF3C7D790}"/>
          </ac:picMkLst>
        </pc:picChg>
        <pc:picChg chg="ord">
          <ac:chgData name="Hans Sievertsen" userId="6238a79e-c557-4d82-87ed-2d6d314c5b36" providerId="ADAL" clId="{88B734DC-28F5-4596-9B97-9DC9D5EF820B}" dt="2022-03-18T20:12:28.244" v="1150" actId="166"/>
          <ac:picMkLst>
            <pc:docMk/>
            <pc:sldMk cId="3144336219" sldId="301"/>
            <ac:picMk id="9" creationId="{11D43366-B88C-384D-A6E1-DA48A8DABEB0}"/>
          </ac:picMkLst>
        </pc:picChg>
        <pc:picChg chg="ord">
          <ac:chgData name="Hans Sievertsen" userId="6238a79e-c557-4d82-87ed-2d6d314c5b36" providerId="ADAL" clId="{88B734DC-28F5-4596-9B97-9DC9D5EF820B}" dt="2022-03-18T20:12:24.645" v="1149" actId="166"/>
          <ac:picMkLst>
            <pc:docMk/>
            <pc:sldMk cId="3144336219" sldId="301"/>
            <ac:picMk id="12" creationId="{D8435DB9-2202-B148-8A65-F09A38DD07F4}"/>
          </ac:picMkLst>
        </pc:picChg>
        <pc:picChg chg="ord">
          <ac:chgData name="Hans Sievertsen" userId="6238a79e-c557-4d82-87ed-2d6d314c5b36" providerId="ADAL" clId="{88B734DC-28F5-4596-9B97-9DC9D5EF820B}" dt="2022-03-18T20:12:18.907" v="1148" actId="166"/>
          <ac:picMkLst>
            <pc:docMk/>
            <pc:sldMk cId="3144336219" sldId="301"/>
            <ac:picMk id="13" creationId="{0EA0B26C-D1C0-A843-88E9-7C2E6A0E3469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0:20:18.230" v="1176" actId="14100"/>
        <pc:sldMkLst>
          <pc:docMk/>
          <pc:sldMk cId="3555690629" sldId="302"/>
        </pc:sldMkLst>
        <pc:picChg chg="del">
          <ac:chgData name="Hans Sievertsen" userId="6238a79e-c557-4d82-87ed-2d6d314c5b36" providerId="ADAL" clId="{88B734DC-28F5-4596-9B97-9DC9D5EF820B}" dt="2022-03-18T20:17:18.719" v="1154" actId="478"/>
          <ac:picMkLst>
            <pc:docMk/>
            <pc:sldMk cId="3555690629" sldId="302"/>
            <ac:picMk id="3" creationId="{B1CA7FE7-ADAE-41B0-8F6F-E3A979BFDA7D}"/>
          </ac:picMkLst>
        </pc:picChg>
        <pc:picChg chg="add del mod">
          <ac:chgData name="Hans Sievertsen" userId="6238a79e-c557-4d82-87ed-2d6d314c5b36" providerId="ADAL" clId="{88B734DC-28F5-4596-9B97-9DC9D5EF820B}" dt="2022-03-18T20:18:57.002" v="1161" actId="478"/>
          <ac:picMkLst>
            <pc:docMk/>
            <pc:sldMk cId="3555690629" sldId="302"/>
            <ac:picMk id="4" creationId="{7AFA931F-BD9D-4EF3-BCF0-4F1D93E9118E}"/>
          </ac:picMkLst>
        </pc:picChg>
        <pc:picChg chg="del">
          <ac:chgData name="Hans Sievertsen" userId="6238a79e-c557-4d82-87ed-2d6d314c5b36" providerId="ADAL" clId="{88B734DC-28F5-4596-9B97-9DC9D5EF820B}" dt="2022-03-18T20:17:19.308" v="1155" actId="478"/>
          <ac:picMkLst>
            <pc:docMk/>
            <pc:sldMk cId="3555690629" sldId="302"/>
            <ac:picMk id="5" creationId="{134B474A-8A21-46BF-8BB8-DF5CB60A73D7}"/>
          </ac:picMkLst>
        </pc:picChg>
        <pc:picChg chg="add del mod">
          <ac:chgData name="Hans Sievertsen" userId="6238a79e-c557-4d82-87ed-2d6d314c5b36" providerId="ADAL" clId="{88B734DC-28F5-4596-9B97-9DC9D5EF820B}" dt="2022-03-18T20:20:11.858" v="1170" actId="478"/>
          <ac:picMkLst>
            <pc:docMk/>
            <pc:sldMk cId="3555690629" sldId="302"/>
            <ac:picMk id="7" creationId="{BCC08F60-CA34-4401-8502-30B3EC3C3889}"/>
          </ac:picMkLst>
        </pc:picChg>
        <pc:picChg chg="add mod">
          <ac:chgData name="Hans Sievertsen" userId="6238a79e-c557-4d82-87ed-2d6d314c5b36" providerId="ADAL" clId="{88B734DC-28F5-4596-9B97-9DC9D5EF820B}" dt="2022-03-18T20:20:18.230" v="1176" actId="14100"/>
          <ac:picMkLst>
            <pc:docMk/>
            <pc:sldMk cId="3555690629" sldId="302"/>
            <ac:picMk id="10" creationId="{F1E923A4-29B5-4EAB-94A5-72902CD1D798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0:23:36.062" v="1198" actId="22"/>
        <pc:sldMkLst>
          <pc:docMk/>
          <pc:sldMk cId="3730901985" sldId="303"/>
        </pc:sldMkLst>
        <pc:spChg chg="add del">
          <ac:chgData name="Hans Sievertsen" userId="6238a79e-c557-4d82-87ed-2d6d314c5b36" providerId="ADAL" clId="{88B734DC-28F5-4596-9B97-9DC9D5EF820B}" dt="2022-03-18T20:23:36.062" v="1198" actId="22"/>
          <ac:spMkLst>
            <pc:docMk/>
            <pc:sldMk cId="3730901985" sldId="303"/>
            <ac:spMk id="14" creationId="{46CABDFB-8812-4D27-935E-5450CBC3BEA3}"/>
          </ac:spMkLst>
        </pc:spChg>
        <pc:picChg chg="add del mod">
          <ac:chgData name="Hans Sievertsen" userId="6238a79e-c557-4d82-87ed-2d6d314c5b36" providerId="ADAL" clId="{88B734DC-28F5-4596-9B97-9DC9D5EF820B}" dt="2022-03-18T20:21:34.540" v="1180" actId="478"/>
          <ac:picMkLst>
            <pc:docMk/>
            <pc:sldMk cId="3730901985" sldId="303"/>
            <ac:picMk id="3" creationId="{EB25615B-0DC9-4663-A945-DE7EDEB00EDE}"/>
          </ac:picMkLst>
        </pc:picChg>
        <pc:picChg chg="add del mod">
          <ac:chgData name="Hans Sievertsen" userId="6238a79e-c557-4d82-87ed-2d6d314c5b36" providerId="ADAL" clId="{88B734DC-28F5-4596-9B97-9DC9D5EF820B}" dt="2022-03-18T20:22:26.513" v="1190" actId="478"/>
          <ac:picMkLst>
            <pc:docMk/>
            <pc:sldMk cId="3730901985" sldId="303"/>
            <ac:picMk id="5" creationId="{8BBC6D00-A78B-419B-B58E-55731205DA3B}"/>
          </ac:picMkLst>
        </pc:picChg>
        <pc:picChg chg="del">
          <ac:chgData name="Hans Sievertsen" userId="6238a79e-c557-4d82-87ed-2d6d314c5b36" providerId="ADAL" clId="{88B734DC-28F5-4596-9B97-9DC9D5EF820B}" dt="2022-03-18T20:19:08.290" v="1169" actId="478"/>
          <ac:picMkLst>
            <pc:docMk/>
            <pc:sldMk cId="3730901985" sldId="303"/>
            <ac:picMk id="7" creationId="{BCC08F60-CA34-4401-8502-30B3EC3C3889}"/>
          </ac:picMkLst>
        </pc:picChg>
        <pc:picChg chg="add mod">
          <ac:chgData name="Hans Sievertsen" userId="6238a79e-c557-4d82-87ed-2d6d314c5b36" providerId="ADAL" clId="{88B734DC-28F5-4596-9B97-9DC9D5EF820B}" dt="2022-03-18T20:22:35.318" v="1196" actId="14100"/>
          <ac:picMkLst>
            <pc:docMk/>
            <pc:sldMk cId="3730901985" sldId="303"/>
            <ac:picMk id="8" creationId="{D58AC35A-4D48-4F99-A283-F784E0C62FE2}"/>
          </ac:picMkLst>
        </pc:picChg>
      </pc:sldChg>
      <pc:sldChg chg="add del">
        <pc:chgData name="Hans Sievertsen" userId="6238a79e-c557-4d82-87ed-2d6d314c5b36" providerId="ADAL" clId="{88B734DC-28F5-4596-9B97-9DC9D5EF820B}" dt="2022-03-18T20:23:42.191" v="1200" actId="47"/>
        <pc:sldMkLst>
          <pc:docMk/>
          <pc:sldMk cId="1187791943" sldId="304"/>
        </pc:sldMkLst>
      </pc:sldChg>
      <pc:sldChg chg="addSp delSp modSp add mod">
        <pc:chgData name="Hans Sievertsen" userId="6238a79e-c557-4d82-87ed-2d6d314c5b36" providerId="ADAL" clId="{88B734DC-28F5-4596-9B97-9DC9D5EF820B}" dt="2022-03-18T20:24:05.587" v="1210" actId="14100"/>
        <pc:sldMkLst>
          <pc:docMk/>
          <pc:sldMk cId="3717224393" sldId="304"/>
        </pc:sldMkLst>
        <pc:picChg chg="add mod">
          <ac:chgData name="Hans Sievertsen" userId="6238a79e-c557-4d82-87ed-2d6d314c5b36" providerId="ADAL" clId="{88B734DC-28F5-4596-9B97-9DC9D5EF820B}" dt="2022-03-18T20:24:05.587" v="1210" actId="14100"/>
          <ac:picMkLst>
            <pc:docMk/>
            <pc:sldMk cId="3717224393" sldId="304"/>
            <ac:picMk id="3" creationId="{34B6E781-AA21-488D-A74F-0DA28C5CE36B}"/>
          </ac:picMkLst>
        </pc:picChg>
        <pc:picChg chg="del">
          <ac:chgData name="Hans Sievertsen" userId="6238a79e-c557-4d82-87ed-2d6d314c5b36" providerId="ADAL" clId="{88B734DC-28F5-4596-9B97-9DC9D5EF820B}" dt="2022-03-18T20:23:50.543" v="1202" actId="478"/>
          <ac:picMkLst>
            <pc:docMk/>
            <pc:sldMk cId="3717224393" sldId="304"/>
            <ac:picMk id="8" creationId="{D58AC35A-4D48-4F99-A283-F784E0C62FE2}"/>
          </ac:picMkLst>
        </pc:picChg>
      </pc:sldChg>
      <pc:sldChg chg="delSp modSp add del mod">
        <pc:chgData name="Hans Sievertsen" userId="6238a79e-c557-4d82-87ed-2d6d314c5b36" providerId="ADAL" clId="{88B734DC-28F5-4596-9B97-9DC9D5EF820B}" dt="2022-03-18T20:42:26.292" v="2041" actId="47"/>
        <pc:sldMkLst>
          <pc:docMk/>
          <pc:sldMk cId="2811741804" sldId="305"/>
        </pc:sldMkLst>
        <pc:spChg chg="mod">
          <ac:chgData name="Hans Sievertsen" userId="6238a79e-c557-4d82-87ed-2d6d314c5b36" providerId="ADAL" clId="{88B734DC-28F5-4596-9B97-9DC9D5EF820B}" dt="2022-03-18T20:35:41.064" v="1810" actId="20577"/>
          <ac:spMkLst>
            <pc:docMk/>
            <pc:sldMk cId="2811741804" sldId="305"/>
            <ac:spMk id="10" creationId="{A9A3C985-C51C-49FA-BDCF-F4EA0EFE6941}"/>
          </ac:spMkLst>
        </pc:spChg>
        <pc:spChg chg="del">
          <ac:chgData name="Hans Sievertsen" userId="6238a79e-c557-4d82-87ed-2d6d314c5b36" providerId="ADAL" clId="{88B734DC-28F5-4596-9B97-9DC9D5EF820B}" dt="2022-03-18T20:33:23.221" v="1659" actId="478"/>
          <ac:spMkLst>
            <pc:docMk/>
            <pc:sldMk cId="2811741804" sldId="305"/>
            <ac:spMk id="11" creationId="{BB671CD5-7D79-4731-88F0-C6B9CBD64890}"/>
          </ac:spMkLst>
        </pc:spChg>
        <pc:spChg chg="mod">
          <ac:chgData name="Hans Sievertsen" userId="6238a79e-c557-4d82-87ed-2d6d314c5b36" providerId="ADAL" clId="{88B734DC-28F5-4596-9B97-9DC9D5EF820B}" dt="2022-03-18T20:35:16.008" v="1741" actId="20577"/>
          <ac:spMkLst>
            <pc:docMk/>
            <pc:sldMk cId="2811741804" sldId="305"/>
            <ac:spMk id="15" creationId="{5B570A13-15A0-4449-B7EB-07D85EEBE96E}"/>
          </ac:spMkLst>
        </pc:spChg>
      </pc:sldChg>
      <pc:sldChg chg="addSp modSp add del mod">
        <pc:chgData name="Hans Sievertsen" userId="6238a79e-c557-4d82-87ed-2d6d314c5b36" providerId="ADAL" clId="{88B734DC-28F5-4596-9B97-9DC9D5EF820B}" dt="2022-03-18T20:48:29.486" v="2188" actId="47"/>
        <pc:sldMkLst>
          <pc:docMk/>
          <pc:sldMk cId="764316625" sldId="306"/>
        </pc:sldMkLst>
        <pc:spChg chg="add">
          <ac:chgData name="Hans Sievertsen" userId="6238a79e-c557-4d82-87ed-2d6d314c5b36" providerId="ADAL" clId="{88B734DC-28F5-4596-9B97-9DC9D5EF820B}" dt="2022-03-18T20:44:32.167" v="2056" actId="11529"/>
          <ac:spMkLst>
            <pc:docMk/>
            <pc:sldMk cId="764316625" sldId="306"/>
            <ac:spMk id="2" creationId="{9A1A9D6A-A151-49F6-A13A-242D5152324C}"/>
          </ac:spMkLst>
        </pc:spChg>
        <pc:spChg chg="mod">
          <ac:chgData name="Hans Sievertsen" userId="6238a79e-c557-4d82-87ed-2d6d314c5b36" providerId="ADAL" clId="{88B734DC-28F5-4596-9B97-9DC9D5EF820B}" dt="2022-03-18T20:43:20.990" v="2055" actId="115"/>
          <ac:spMkLst>
            <pc:docMk/>
            <pc:sldMk cId="764316625" sldId="306"/>
            <ac:spMk id="10" creationId="{A9A3C985-C51C-49FA-BDCF-F4EA0EFE6941}"/>
          </ac:spMkLst>
        </pc:spChg>
        <pc:spChg chg="mod">
          <ac:chgData name="Hans Sievertsen" userId="6238a79e-c557-4d82-87ed-2d6d314c5b36" providerId="ADAL" clId="{88B734DC-28F5-4596-9B97-9DC9D5EF820B}" dt="2022-03-18T20:43:18.989" v="2054" actId="115"/>
          <ac:spMkLst>
            <pc:docMk/>
            <pc:sldMk cId="764316625" sldId="306"/>
            <ac:spMk id="15" creationId="{5B570A13-15A0-4449-B7EB-07D85EEBE96E}"/>
          </ac:spMkLst>
        </pc:spChg>
      </pc:sldChg>
      <pc:sldChg chg="addSp delSp modSp add mod">
        <pc:chgData name="Hans Sievertsen" userId="6238a79e-c557-4d82-87ed-2d6d314c5b36" providerId="ADAL" clId="{88B734DC-28F5-4596-9B97-9DC9D5EF820B}" dt="2022-03-18T20:47:49.733" v="2187" actId="14100"/>
        <pc:sldMkLst>
          <pc:docMk/>
          <pc:sldMk cId="1732590910" sldId="307"/>
        </pc:sldMkLst>
        <pc:spChg chg="mod">
          <ac:chgData name="Hans Sievertsen" userId="6238a79e-c557-4d82-87ed-2d6d314c5b36" providerId="ADAL" clId="{88B734DC-28F5-4596-9B97-9DC9D5EF820B}" dt="2022-03-18T20:46:55.868" v="2172" actId="692"/>
          <ac:spMkLst>
            <pc:docMk/>
            <pc:sldMk cId="1732590910" sldId="307"/>
            <ac:spMk id="2" creationId="{9A1A9D6A-A151-49F6-A13A-242D5152324C}"/>
          </ac:spMkLst>
        </pc:spChg>
        <pc:spChg chg="add del mod">
          <ac:chgData name="Hans Sievertsen" userId="6238a79e-c557-4d82-87ed-2d6d314c5b36" providerId="ADAL" clId="{88B734DC-28F5-4596-9B97-9DC9D5EF820B}" dt="2022-03-18T20:45:33.508" v="2075"/>
          <ac:spMkLst>
            <pc:docMk/>
            <pc:sldMk cId="1732590910" sldId="307"/>
            <ac:spMk id="3" creationId="{4F3D1766-4150-4D42-9E27-BE634D783103}"/>
          </ac:spMkLst>
        </pc:spChg>
        <pc:spChg chg="add mod">
          <ac:chgData name="Hans Sievertsen" userId="6238a79e-c557-4d82-87ed-2d6d314c5b36" providerId="ADAL" clId="{88B734DC-28F5-4596-9B97-9DC9D5EF820B}" dt="2022-03-18T20:47:01.291" v="2173" actId="207"/>
          <ac:spMkLst>
            <pc:docMk/>
            <pc:sldMk cId="1732590910" sldId="307"/>
            <ac:spMk id="4" creationId="{078DD525-D289-4955-9F47-C98220EEAB93}"/>
          </ac:spMkLst>
        </pc:spChg>
        <pc:spChg chg="add mod">
          <ac:chgData name="Hans Sievertsen" userId="6238a79e-c557-4d82-87ed-2d6d314c5b36" providerId="ADAL" clId="{88B734DC-28F5-4596-9B97-9DC9D5EF820B}" dt="2022-03-18T20:47:49.733" v="2187" actId="14100"/>
          <ac:spMkLst>
            <pc:docMk/>
            <pc:sldMk cId="1732590910" sldId="307"/>
            <ac:spMk id="14" creationId="{41920703-2250-45B2-9FB6-C0206A8D4062}"/>
          </ac:spMkLst>
        </pc:spChg>
        <pc:spChg chg="mod">
          <ac:chgData name="Hans Sievertsen" userId="6238a79e-c557-4d82-87ed-2d6d314c5b36" providerId="ADAL" clId="{88B734DC-28F5-4596-9B97-9DC9D5EF820B}" dt="2022-03-18T20:45:44.997" v="2078" actId="1076"/>
          <ac:spMkLst>
            <pc:docMk/>
            <pc:sldMk cId="1732590910" sldId="307"/>
            <ac:spMk id="15" creationId="{5B570A13-15A0-4449-B7EB-07D85EEBE96E}"/>
          </ac:spMkLst>
        </pc:spChg>
        <pc:spChg chg="add mod">
          <ac:chgData name="Hans Sievertsen" userId="6238a79e-c557-4d82-87ed-2d6d314c5b36" providerId="ADAL" clId="{88B734DC-28F5-4596-9B97-9DC9D5EF820B}" dt="2022-03-18T20:47:41.328" v="2185" actId="20577"/>
          <ac:spMkLst>
            <pc:docMk/>
            <pc:sldMk cId="1732590910" sldId="307"/>
            <ac:spMk id="16" creationId="{D4897B57-E7F2-490C-BC1C-CDDCA163863A}"/>
          </ac:spMkLst>
        </pc:spChg>
      </pc:sldChg>
      <pc:sldChg chg="delSp add mod">
        <pc:chgData name="Hans Sievertsen" userId="6238a79e-c557-4d82-87ed-2d6d314c5b36" providerId="ADAL" clId="{88B734DC-28F5-4596-9B97-9DC9D5EF820B}" dt="2022-03-18T20:48:39.295" v="2194" actId="478"/>
        <pc:sldMkLst>
          <pc:docMk/>
          <pc:sldMk cId="4286791853" sldId="308"/>
        </pc:sldMkLst>
        <pc:spChg chg="del">
          <ac:chgData name="Hans Sievertsen" userId="6238a79e-c557-4d82-87ed-2d6d314c5b36" providerId="ADAL" clId="{88B734DC-28F5-4596-9B97-9DC9D5EF820B}" dt="2022-03-18T20:48:37.775" v="2193" actId="478"/>
          <ac:spMkLst>
            <pc:docMk/>
            <pc:sldMk cId="4286791853" sldId="308"/>
            <ac:spMk id="2" creationId="{9A1A9D6A-A151-49F6-A13A-242D5152324C}"/>
          </ac:spMkLst>
        </pc:spChg>
        <pc:spChg chg="del">
          <ac:chgData name="Hans Sievertsen" userId="6238a79e-c557-4d82-87ed-2d6d314c5b36" providerId="ADAL" clId="{88B734DC-28F5-4596-9B97-9DC9D5EF820B}" dt="2022-03-18T20:48:39.295" v="2194" actId="478"/>
          <ac:spMkLst>
            <pc:docMk/>
            <pc:sldMk cId="4286791853" sldId="308"/>
            <ac:spMk id="4" creationId="{078DD525-D289-4955-9F47-C98220EEAB93}"/>
          </ac:spMkLst>
        </pc:spChg>
        <pc:spChg chg="del">
          <ac:chgData name="Hans Sievertsen" userId="6238a79e-c557-4d82-87ed-2d6d314c5b36" providerId="ADAL" clId="{88B734DC-28F5-4596-9B97-9DC9D5EF820B}" dt="2022-03-18T20:48:34.768" v="2191" actId="478"/>
          <ac:spMkLst>
            <pc:docMk/>
            <pc:sldMk cId="4286791853" sldId="308"/>
            <ac:spMk id="14" creationId="{41920703-2250-45B2-9FB6-C0206A8D4062}"/>
          </ac:spMkLst>
        </pc:spChg>
        <pc:spChg chg="del">
          <ac:chgData name="Hans Sievertsen" userId="6238a79e-c557-4d82-87ed-2d6d314c5b36" providerId="ADAL" clId="{88B734DC-28F5-4596-9B97-9DC9D5EF820B}" dt="2022-03-18T20:48:36.975" v="2192" actId="478"/>
          <ac:spMkLst>
            <pc:docMk/>
            <pc:sldMk cId="4286791853" sldId="308"/>
            <ac:spMk id="16" creationId="{D4897B57-E7F2-490C-BC1C-CDDCA163863A}"/>
          </ac:spMkLst>
        </pc:spChg>
      </pc:sldChg>
      <pc:sldChg chg="modSp add mod">
        <pc:chgData name="Hans Sievertsen" userId="6238a79e-c557-4d82-87ed-2d6d314c5b36" providerId="ADAL" clId="{88B734DC-28F5-4596-9B97-9DC9D5EF820B}" dt="2022-03-18T20:48:48.617" v="2197" actId="6549"/>
        <pc:sldMkLst>
          <pc:docMk/>
          <pc:sldMk cId="1478974330" sldId="309"/>
        </pc:sldMkLst>
        <pc:spChg chg="mod">
          <ac:chgData name="Hans Sievertsen" userId="6238a79e-c557-4d82-87ed-2d6d314c5b36" providerId="ADAL" clId="{88B734DC-28F5-4596-9B97-9DC9D5EF820B}" dt="2022-03-18T20:48:46.232" v="2196" actId="20577"/>
          <ac:spMkLst>
            <pc:docMk/>
            <pc:sldMk cId="1478974330" sldId="309"/>
            <ac:spMk id="10" creationId="{A9A3C985-C51C-49FA-BDCF-F4EA0EFE6941}"/>
          </ac:spMkLst>
        </pc:spChg>
        <pc:spChg chg="mod">
          <ac:chgData name="Hans Sievertsen" userId="6238a79e-c557-4d82-87ed-2d6d314c5b36" providerId="ADAL" clId="{88B734DC-28F5-4596-9B97-9DC9D5EF820B}" dt="2022-03-18T20:48:48.617" v="2197" actId="6549"/>
          <ac:spMkLst>
            <pc:docMk/>
            <pc:sldMk cId="1478974330" sldId="309"/>
            <ac:spMk id="15" creationId="{5B570A13-15A0-4449-B7EB-07D85EEBE96E}"/>
          </ac:spMkLst>
        </pc:spChg>
      </pc:sldChg>
      <pc:sldChg chg="modSp add mod">
        <pc:chgData name="Hans Sievertsen" userId="6238a79e-c557-4d82-87ed-2d6d314c5b36" providerId="ADAL" clId="{88B734DC-28F5-4596-9B97-9DC9D5EF820B}" dt="2022-03-18T20:48:55.252" v="2200" actId="6549"/>
        <pc:sldMkLst>
          <pc:docMk/>
          <pc:sldMk cId="1144734462" sldId="310"/>
        </pc:sldMkLst>
        <pc:spChg chg="mod">
          <ac:chgData name="Hans Sievertsen" userId="6238a79e-c557-4d82-87ed-2d6d314c5b36" providerId="ADAL" clId="{88B734DC-28F5-4596-9B97-9DC9D5EF820B}" dt="2022-03-18T20:48:55.252" v="2200" actId="6549"/>
          <ac:spMkLst>
            <pc:docMk/>
            <pc:sldMk cId="1144734462" sldId="310"/>
            <ac:spMk id="10" creationId="{A9A3C985-C51C-49FA-BDCF-F4EA0EFE6941}"/>
          </ac:spMkLst>
        </pc:spChg>
        <pc:spChg chg="mod">
          <ac:chgData name="Hans Sievertsen" userId="6238a79e-c557-4d82-87ed-2d6d314c5b36" providerId="ADAL" clId="{88B734DC-28F5-4596-9B97-9DC9D5EF820B}" dt="2022-03-18T20:48:53.328" v="2199" actId="6549"/>
          <ac:spMkLst>
            <pc:docMk/>
            <pc:sldMk cId="1144734462" sldId="310"/>
            <ac:spMk id="15" creationId="{5B570A13-15A0-4449-B7EB-07D85EEBE96E}"/>
          </ac:spMkLst>
        </pc:spChg>
      </pc:sldChg>
      <pc:sldChg chg="delSp add mod">
        <pc:chgData name="Hans Sievertsen" userId="6238a79e-c557-4d82-87ed-2d6d314c5b36" providerId="ADAL" clId="{88B734DC-28F5-4596-9B97-9DC9D5EF820B}" dt="2022-03-18T20:49:21.842" v="2202" actId="478"/>
        <pc:sldMkLst>
          <pc:docMk/>
          <pc:sldMk cId="427377549" sldId="311"/>
        </pc:sldMkLst>
        <pc:spChg chg="del">
          <ac:chgData name="Hans Sievertsen" userId="6238a79e-c557-4d82-87ed-2d6d314c5b36" providerId="ADAL" clId="{88B734DC-28F5-4596-9B97-9DC9D5EF820B}" dt="2022-03-18T20:49:21.842" v="2202" actId="478"/>
          <ac:spMkLst>
            <pc:docMk/>
            <pc:sldMk cId="427377549" sldId="311"/>
            <ac:spMk id="10" creationId="{A9A3C985-C51C-49FA-BDCF-F4EA0EFE6941}"/>
          </ac:spMkLst>
        </pc:spChg>
      </pc:sldChg>
      <pc:sldChg chg="delSp modSp add mod">
        <pc:chgData name="Hans Sievertsen" userId="6238a79e-c557-4d82-87ed-2d6d314c5b36" providerId="ADAL" clId="{88B734DC-28F5-4596-9B97-9DC9D5EF820B}" dt="2022-03-18T21:12:56.283" v="3232" actId="20577"/>
        <pc:sldMkLst>
          <pc:docMk/>
          <pc:sldMk cId="3146658665" sldId="312"/>
        </pc:sldMkLst>
        <pc:spChg chg="del">
          <ac:chgData name="Hans Sievertsen" userId="6238a79e-c557-4d82-87ed-2d6d314c5b36" providerId="ADAL" clId="{88B734DC-28F5-4596-9B97-9DC9D5EF820B}" dt="2022-03-18T20:49:48.057" v="2205" actId="478"/>
          <ac:spMkLst>
            <pc:docMk/>
            <pc:sldMk cId="3146658665" sldId="312"/>
            <ac:spMk id="2" creationId="{9A1A9D6A-A151-49F6-A13A-242D5152324C}"/>
          </ac:spMkLst>
        </pc:spChg>
        <pc:spChg chg="del">
          <ac:chgData name="Hans Sievertsen" userId="6238a79e-c557-4d82-87ed-2d6d314c5b36" providerId="ADAL" clId="{88B734DC-28F5-4596-9B97-9DC9D5EF820B}" dt="2022-03-18T20:49:48.057" v="2205" actId="478"/>
          <ac:spMkLst>
            <pc:docMk/>
            <pc:sldMk cId="3146658665" sldId="312"/>
            <ac:spMk id="4" creationId="{078DD525-D289-4955-9F47-C98220EEAB93}"/>
          </ac:spMkLst>
        </pc:spChg>
        <pc:spChg chg="mod">
          <ac:chgData name="Hans Sievertsen" userId="6238a79e-c557-4d82-87ed-2d6d314c5b36" providerId="ADAL" clId="{88B734DC-28F5-4596-9B97-9DC9D5EF820B}" dt="2022-03-18T21:12:56.283" v="3232" actId="20577"/>
          <ac:spMkLst>
            <pc:docMk/>
            <pc:sldMk cId="3146658665" sldId="312"/>
            <ac:spMk id="8" creationId="{4E47010D-C0F9-114C-9820-F8B15BF4367F}"/>
          </ac:spMkLst>
        </pc:spChg>
        <pc:spChg chg="del">
          <ac:chgData name="Hans Sievertsen" userId="6238a79e-c557-4d82-87ed-2d6d314c5b36" providerId="ADAL" clId="{88B734DC-28F5-4596-9B97-9DC9D5EF820B}" dt="2022-03-18T20:49:43.259" v="2204" actId="21"/>
          <ac:spMkLst>
            <pc:docMk/>
            <pc:sldMk cId="3146658665" sldId="312"/>
            <ac:spMk id="10" creationId="{A9A3C985-C51C-49FA-BDCF-F4EA0EFE6941}"/>
          </ac:spMkLst>
        </pc:spChg>
        <pc:spChg chg="del">
          <ac:chgData name="Hans Sievertsen" userId="6238a79e-c557-4d82-87ed-2d6d314c5b36" providerId="ADAL" clId="{88B734DC-28F5-4596-9B97-9DC9D5EF820B}" dt="2022-03-18T20:49:50.559" v="2207" actId="478"/>
          <ac:spMkLst>
            <pc:docMk/>
            <pc:sldMk cId="3146658665" sldId="312"/>
            <ac:spMk id="14" creationId="{41920703-2250-45B2-9FB6-C0206A8D4062}"/>
          </ac:spMkLst>
        </pc:spChg>
        <pc:spChg chg="del">
          <ac:chgData name="Hans Sievertsen" userId="6238a79e-c557-4d82-87ed-2d6d314c5b36" providerId="ADAL" clId="{88B734DC-28F5-4596-9B97-9DC9D5EF820B}" dt="2022-03-18T20:49:49.647" v="2206" actId="478"/>
          <ac:spMkLst>
            <pc:docMk/>
            <pc:sldMk cId="3146658665" sldId="312"/>
            <ac:spMk id="15" creationId="{5B570A13-15A0-4449-B7EB-07D85EEBE96E}"/>
          </ac:spMkLst>
        </pc:spChg>
        <pc:spChg chg="del">
          <ac:chgData name="Hans Sievertsen" userId="6238a79e-c557-4d82-87ed-2d6d314c5b36" providerId="ADAL" clId="{88B734DC-28F5-4596-9B97-9DC9D5EF820B}" dt="2022-03-18T20:49:51.808" v="2208" actId="478"/>
          <ac:spMkLst>
            <pc:docMk/>
            <pc:sldMk cId="3146658665" sldId="312"/>
            <ac:spMk id="16" creationId="{D4897B57-E7F2-490C-BC1C-CDDCA163863A}"/>
          </ac:spMkLst>
        </pc:spChg>
      </pc:sldChg>
      <pc:sldChg chg="addSp delSp modSp add mod modAnim">
        <pc:chgData name="Hans Sievertsen" userId="6238a79e-c557-4d82-87ed-2d6d314c5b36" providerId="ADAL" clId="{88B734DC-28F5-4596-9B97-9DC9D5EF820B}" dt="2022-03-18T21:28:20.393" v="3619"/>
        <pc:sldMkLst>
          <pc:docMk/>
          <pc:sldMk cId="126732175" sldId="313"/>
        </pc:sldMkLst>
        <pc:spChg chg="add mod">
          <ac:chgData name="Hans Sievertsen" userId="6238a79e-c557-4d82-87ed-2d6d314c5b36" providerId="ADAL" clId="{88B734DC-28F5-4596-9B97-9DC9D5EF820B}" dt="2022-03-18T21:25:01.473" v="3550" actId="15"/>
          <ac:spMkLst>
            <pc:docMk/>
            <pc:sldMk cId="126732175" sldId="313"/>
            <ac:spMk id="6" creationId="{8BF4B01A-4AC7-47F9-A1E0-A04444035666}"/>
          </ac:spMkLst>
        </pc:spChg>
        <pc:spChg chg="add del">
          <ac:chgData name="Hans Sievertsen" userId="6238a79e-c557-4d82-87ed-2d6d314c5b36" providerId="ADAL" clId="{88B734DC-28F5-4596-9B97-9DC9D5EF820B}" dt="2022-03-18T21:02:34.633" v="2868" actId="22"/>
          <ac:spMkLst>
            <pc:docMk/>
            <pc:sldMk cId="126732175" sldId="313"/>
            <ac:spMk id="11" creationId="{26BCBE65-DFEC-431B-B5B6-028E8511DAE0}"/>
          </ac:spMkLst>
        </pc:spChg>
        <pc:spChg chg="add mod">
          <ac:chgData name="Hans Sievertsen" userId="6238a79e-c557-4d82-87ed-2d6d314c5b36" providerId="ADAL" clId="{88B734DC-28F5-4596-9B97-9DC9D5EF820B}" dt="2022-03-18T21:05:27.724" v="2938" actId="20577"/>
          <ac:spMkLst>
            <pc:docMk/>
            <pc:sldMk cId="126732175" sldId="313"/>
            <ac:spMk id="14" creationId="{107DCB0D-5D5E-4A31-A648-349820DD44FF}"/>
          </ac:spMkLst>
        </pc:spChg>
        <pc:picChg chg="del">
          <ac:chgData name="Hans Sievertsen" userId="6238a79e-c557-4d82-87ed-2d6d314c5b36" providerId="ADAL" clId="{88B734DC-28F5-4596-9B97-9DC9D5EF820B}" dt="2022-03-18T20:51:55.666" v="2302" actId="478"/>
          <ac:picMkLst>
            <pc:docMk/>
            <pc:sldMk cId="126732175" sldId="313"/>
            <ac:picMk id="3" creationId="{34B6E781-AA21-488D-A74F-0DA28C5CE36B}"/>
          </ac:picMkLst>
        </pc:picChg>
        <pc:picChg chg="add mod">
          <ac:chgData name="Hans Sievertsen" userId="6238a79e-c557-4d82-87ed-2d6d314c5b36" providerId="ADAL" clId="{88B734DC-28F5-4596-9B97-9DC9D5EF820B}" dt="2022-03-18T21:12:24.822" v="3214" actId="1076"/>
          <ac:picMkLst>
            <pc:docMk/>
            <pc:sldMk cId="126732175" sldId="313"/>
            <ac:picMk id="5" creationId="{BD10B601-2C75-48F8-8528-6AAFAC542518}"/>
          </ac:picMkLst>
        </pc:picChg>
        <pc:picChg chg="add mod">
          <ac:chgData name="Hans Sievertsen" userId="6238a79e-c557-4d82-87ed-2d6d314c5b36" providerId="ADAL" clId="{88B734DC-28F5-4596-9B97-9DC9D5EF820B}" dt="2022-03-18T21:12:13.864" v="3210" actId="14100"/>
          <ac:picMkLst>
            <pc:docMk/>
            <pc:sldMk cId="126732175" sldId="313"/>
            <ac:picMk id="7" creationId="{D5AA1407-E0EF-43EB-ABF7-3B995E364F25}"/>
          </ac:picMkLst>
        </pc:picChg>
        <pc:picChg chg="add mod">
          <ac:chgData name="Hans Sievertsen" userId="6238a79e-c557-4d82-87ed-2d6d314c5b36" providerId="ADAL" clId="{88B734DC-28F5-4596-9B97-9DC9D5EF820B}" dt="2022-03-18T21:12:08.642" v="3208" actId="1076"/>
          <ac:picMkLst>
            <pc:docMk/>
            <pc:sldMk cId="126732175" sldId="313"/>
            <ac:picMk id="8" creationId="{3683F606-99E5-4F10-8930-EE4459E10FDD}"/>
          </ac:picMkLst>
        </pc:picChg>
        <pc:picChg chg="add mod">
          <ac:chgData name="Hans Sievertsen" userId="6238a79e-c557-4d82-87ed-2d6d314c5b36" providerId="ADAL" clId="{88B734DC-28F5-4596-9B97-9DC9D5EF820B}" dt="2022-03-18T21:12:06.529" v="3207" actId="1076"/>
          <ac:picMkLst>
            <pc:docMk/>
            <pc:sldMk cId="126732175" sldId="313"/>
            <ac:picMk id="10" creationId="{82E774D5-28F9-42B0-A62B-F6484C066D72}"/>
          </ac:picMkLst>
        </pc:picChg>
      </pc:sldChg>
      <pc:sldChg chg="delSp add del mod">
        <pc:chgData name="Hans Sievertsen" userId="6238a79e-c557-4d82-87ed-2d6d314c5b36" providerId="ADAL" clId="{88B734DC-28F5-4596-9B97-9DC9D5EF820B}" dt="2022-03-18T20:51:46.134" v="2300" actId="47"/>
        <pc:sldMkLst>
          <pc:docMk/>
          <pc:sldMk cId="3816700177" sldId="313"/>
        </pc:sldMkLst>
        <pc:picChg chg="del">
          <ac:chgData name="Hans Sievertsen" userId="6238a79e-c557-4d82-87ed-2d6d314c5b36" providerId="ADAL" clId="{88B734DC-28F5-4596-9B97-9DC9D5EF820B}" dt="2022-03-18T20:51:44.433" v="2299" actId="478"/>
          <ac:picMkLst>
            <pc:docMk/>
            <pc:sldMk cId="3816700177" sldId="313"/>
            <ac:picMk id="10" creationId="{F1E923A4-29B5-4EAB-94A5-72902CD1D798}"/>
          </ac:picMkLst>
        </pc:picChg>
      </pc:sldChg>
      <pc:sldChg chg="addSp delSp modSp add mod">
        <pc:chgData name="Hans Sievertsen" userId="6238a79e-c557-4d82-87ed-2d6d314c5b36" providerId="ADAL" clId="{88B734DC-28F5-4596-9B97-9DC9D5EF820B}" dt="2022-03-18T21:24:37.939" v="3517" actId="207"/>
        <pc:sldMkLst>
          <pc:docMk/>
          <pc:sldMk cId="2043690951" sldId="314"/>
        </pc:sldMkLst>
        <pc:spChg chg="mod">
          <ac:chgData name="Hans Sievertsen" userId="6238a79e-c557-4d82-87ed-2d6d314c5b36" providerId="ADAL" clId="{88B734DC-28F5-4596-9B97-9DC9D5EF820B}" dt="2022-03-18T20:55:46.747" v="2387" actId="14100"/>
          <ac:spMkLst>
            <pc:docMk/>
            <pc:sldMk cId="2043690951" sldId="314"/>
            <ac:spMk id="8" creationId="{4E47010D-C0F9-114C-9820-F8B15BF4367F}"/>
          </ac:spMkLst>
        </pc:spChg>
        <pc:spChg chg="del">
          <ac:chgData name="Hans Sievertsen" userId="6238a79e-c557-4d82-87ed-2d6d314c5b36" providerId="ADAL" clId="{88B734DC-28F5-4596-9B97-9DC9D5EF820B}" dt="2022-03-18T20:54:59.186" v="2315" actId="478"/>
          <ac:spMkLst>
            <pc:docMk/>
            <pc:sldMk cId="2043690951" sldId="314"/>
            <ac:spMk id="10" creationId="{F1B0D90C-7993-4AA6-99EA-31A91F5253A5}"/>
          </ac:spMkLst>
        </pc:spChg>
        <pc:spChg chg="mod">
          <ac:chgData name="Hans Sievertsen" userId="6238a79e-c557-4d82-87ed-2d6d314c5b36" providerId="ADAL" clId="{88B734DC-28F5-4596-9B97-9DC9D5EF820B}" dt="2022-03-18T21:24:37.939" v="3517" actId="207"/>
          <ac:spMkLst>
            <pc:docMk/>
            <pc:sldMk cId="2043690951" sldId="314"/>
            <ac:spMk id="11" creationId="{BB671CD5-7D79-4731-88F0-C6B9CBD64890}"/>
          </ac:spMkLst>
        </pc:spChg>
        <pc:spChg chg="del">
          <ac:chgData name="Hans Sievertsen" userId="6238a79e-c557-4d82-87ed-2d6d314c5b36" providerId="ADAL" clId="{88B734DC-28F5-4596-9B97-9DC9D5EF820B}" dt="2022-03-18T20:54:57.826" v="2314" actId="478"/>
          <ac:spMkLst>
            <pc:docMk/>
            <pc:sldMk cId="2043690951" sldId="314"/>
            <ac:spMk id="14" creationId="{D61E5551-3E93-49C3-83A6-FDD5F70E3CB2}"/>
          </ac:spMkLst>
        </pc:spChg>
        <pc:spChg chg="del">
          <ac:chgData name="Hans Sievertsen" userId="6238a79e-c557-4d82-87ed-2d6d314c5b36" providerId="ADAL" clId="{88B734DC-28F5-4596-9B97-9DC9D5EF820B}" dt="2022-03-18T20:55:02.098" v="2317" actId="478"/>
          <ac:spMkLst>
            <pc:docMk/>
            <pc:sldMk cId="2043690951" sldId="314"/>
            <ac:spMk id="15" creationId="{63B1ABCB-98C6-4832-B8FA-E059289C637F}"/>
          </ac:spMkLst>
        </pc:spChg>
        <pc:spChg chg="del">
          <ac:chgData name="Hans Sievertsen" userId="6238a79e-c557-4d82-87ed-2d6d314c5b36" providerId="ADAL" clId="{88B734DC-28F5-4596-9B97-9DC9D5EF820B}" dt="2022-03-18T20:55:00.739" v="2316" actId="478"/>
          <ac:spMkLst>
            <pc:docMk/>
            <pc:sldMk cId="2043690951" sldId="314"/>
            <ac:spMk id="16" creationId="{BC9FCB6C-6E1D-42E6-94A2-642A6BB472C8}"/>
          </ac:spMkLst>
        </pc:spChg>
        <pc:spChg chg="add del">
          <ac:chgData name="Hans Sievertsen" userId="6238a79e-c557-4d82-87ed-2d6d314c5b36" providerId="ADAL" clId="{88B734DC-28F5-4596-9B97-9DC9D5EF820B}" dt="2022-03-18T21:04:46.091" v="2904" actId="22"/>
          <ac:spMkLst>
            <pc:docMk/>
            <pc:sldMk cId="2043690951" sldId="314"/>
            <ac:spMk id="18" creationId="{035DF48D-5877-46CA-ABA8-CAA8BF6DC7D8}"/>
          </ac:spMkLst>
        </pc:spChg>
      </pc:sldChg>
      <pc:sldChg chg="add del">
        <pc:chgData name="Hans Sievertsen" userId="6238a79e-c557-4d82-87ed-2d6d314c5b36" providerId="ADAL" clId="{88B734DC-28F5-4596-9B97-9DC9D5EF820B}" dt="2022-03-18T20:54:39.246" v="2305" actId="2696"/>
        <pc:sldMkLst>
          <pc:docMk/>
          <pc:sldMk cId="2506290256" sldId="314"/>
        </pc:sldMkLst>
      </pc:sldChg>
      <pc:sldChg chg="delSp modSp add mod modAnim">
        <pc:chgData name="Hans Sievertsen" userId="6238a79e-c557-4d82-87ed-2d6d314c5b36" providerId="ADAL" clId="{88B734DC-28F5-4596-9B97-9DC9D5EF820B}" dt="2022-03-18T21:25:37.101" v="3592" actId="1076"/>
        <pc:sldMkLst>
          <pc:docMk/>
          <pc:sldMk cId="1249921563" sldId="315"/>
        </pc:sldMkLst>
        <pc:spChg chg="mod">
          <ac:chgData name="Hans Sievertsen" userId="6238a79e-c557-4d82-87ed-2d6d314c5b36" providerId="ADAL" clId="{88B734DC-28F5-4596-9B97-9DC9D5EF820B}" dt="2022-03-18T21:25:32.056" v="3591" actId="1076"/>
          <ac:spMkLst>
            <pc:docMk/>
            <pc:sldMk cId="1249921563" sldId="315"/>
            <ac:spMk id="6" creationId="{8BF4B01A-4AC7-47F9-A1E0-A04444035666}"/>
          </ac:spMkLst>
        </pc:spChg>
        <pc:spChg chg="mod">
          <ac:chgData name="Hans Sievertsen" userId="6238a79e-c557-4d82-87ed-2d6d314c5b36" providerId="ADAL" clId="{88B734DC-28F5-4596-9B97-9DC9D5EF820B}" dt="2022-03-18T21:25:37.101" v="3592" actId="1076"/>
          <ac:spMkLst>
            <pc:docMk/>
            <pc:sldMk cId="1249921563" sldId="315"/>
            <ac:spMk id="14" creationId="{107DCB0D-5D5E-4A31-A648-349820DD44FF}"/>
          </ac:spMkLst>
        </pc:spChg>
        <pc:picChg chg="del">
          <ac:chgData name="Hans Sievertsen" userId="6238a79e-c557-4d82-87ed-2d6d314c5b36" providerId="ADAL" clId="{88B734DC-28F5-4596-9B97-9DC9D5EF820B}" dt="2022-03-18T21:25:27.503" v="3587" actId="478"/>
          <ac:picMkLst>
            <pc:docMk/>
            <pc:sldMk cId="1249921563" sldId="315"/>
            <ac:picMk id="5" creationId="{BD10B601-2C75-48F8-8528-6AAFAC542518}"/>
          </ac:picMkLst>
        </pc:picChg>
        <pc:picChg chg="del">
          <ac:chgData name="Hans Sievertsen" userId="6238a79e-c557-4d82-87ed-2d6d314c5b36" providerId="ADAL" clId="{88B734DC-28F5-4596-9B97-9DC9D5EF820B}" dt="2022-03-18T21:25:28.063" v="3588" actId="478"/>
          <ac:picMkLst>
            <pc:docMk/>
            <pc:sldMk cId="1249921563" sldId="315"/>
            <ac:picMk id="7" creationId="{D5AA1407-E0EF-43EB-ABF7-3B995E364F25}"/>
          </ac:picMkLst>
        </pc:picChg>
        <pc:picChg chg="del">
          <ac:chgData name="Hans Sievertsen" userId="6238a79e-c557-4d82-87ed-2d6d314c5b36" providerId="ADAL" clId="{88B734DC-28F5-4596-9B97-9DC9D5EF820B}" dt="2022-03-18T21:25:28.527" v="3589" actId="478"/>
          <ac:picMkLst>
            <pc:docMk/>
            <pc:sldMk cId="1249921563" sldId="315"/>
            <ac:picMk id="8" creationId="{3683F606-99E5-4F10-8930-EE4459E10FDD}"/>
          </ac:picMkLst>
        </pc:picChg>
        <pc:picChg chg="del">
          <ac:chgData name="Hans Sievertsen" userId="6238a79e-c557-4d82-87ed-2d6d314c5b36" providerId="ADAL" clId="{88B734DC-28F5-4596-9B97-9DC9D5EF820B}" dt="2022-03-18T21:25:29.215" v="3590" actId="478"/>
          <ac:picMkLst>
            <pc:docMk/>
            <pc:sldMk cId="1249921563" sldId="315"/>
            <ac:picMk id="10" creationId="{82E774D5-28F9-42B0-A62B-F6484C066D72}"/>
          </ac:picMkLst>
        </pc:picChg>
      </pc:sldChg>
      <pc:sldChg chg="add del">
        <pc:chgData name="Hans Sievertsen" userId="6238a79e-c557-4d82-87ed-2d6d314c5b36" providerId="ADAL" clId="{88B734DC-28F5-4596-9B97-9DC9D5EF820B}" dt="2022-03-18T20:55:48.967" v="2389"/>
        <pc:sldMkLst>
          <pc:docMk/>
          <pc:sldMk cId="2035436394" sldId="315"/>
        </pc:sldMkLst>
      </pc:sldChg>
      <pc:sldChg chg="add del">
        <pc:chgData name="Hans Sievertsen" userId="6238a79e-c557-4d82-87ed-2d6d314c5b36" providerId="ADAL" clId="{88B734DC-28F5-4596-9B97-9DC9D5EF820B}" dt="2022-03-18T20:56:07.768" v="2440" actId="47"/>
        <pc:sldMkLst>
          <pc:docMk/>
          <pc:sldMk cId="2131793517" sldId="315"/>
        </pc:sldMkLst>
      </pc:sldChg>
      <pc:sldChg chg="modSp add del mod modAnim">
        <pc:chgData name="Hans Sievertsen" userId="6238a79e-c557-4d82-87ed-2d6d314c5b36" providerId="ADAL" clId="{88B734DC-28F5-4596-9B97-9DC9D5EF820B}" dt="2022-03-18T21:12:35.809" v="3217" actId="47"/>
        <pc:sldMkLst>
          <pc:docMk/>
          <pc:sldMk cId="3349333737" sldId="315"/>
        </pc:sldMkLst>
        <pc:spChg chg="mod">
          <ac:chgData name="Hans Sievertsen" userId="6238a79e-c557-4d82-87ed-2d6d314c5b36" providerId="ADAL" clId="{88B734DC-28F5-4596-9B97-9DC9D5EF820B}" dt="2022-03-18T21:10:14.794" v="3162" actId="20577"/>
          <ac:spMkLst>
            <pc:docMk/>
            <pc:sldMk cId="3349333737" sldId="315"/>
            <ac:spMk id="6" creationId="{8BF4B01A-4AC7-47F9-A1E0-A04444035666}"/>
          </ac:spMkLst>
        </pc:spChg>
      </pc:sldChg>
      <pc:sldChg chg="add del">
        <pc:chgData name="Hans Sievertsen" userId="6238a79e-c557-4d82-87ed-2d6d314c5b36" providerId="ADAL" clId="{88B734DC-28F5-4596-9B97-9DC9D5EF820B}" dt="2022-03-18T21:12:32.849" v="3216" actId="2696"/>
        <pc:sldMkLst>
          <pc:docMk/>
          <pc:sldMk cId="4009335293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292F2-30ED-5E48-A46B-955F6F08FA2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17BC-69CF-0A4D-98EF-C3051C7EE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52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8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66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6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9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4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23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07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4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7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0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91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7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52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9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02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36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28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90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5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0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3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69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98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01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17BC-69CF-0A4D-98EF-C3051C7EE8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9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C609-713A-0642-9206-F7D6041CB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907D5-3DDE-6040-8A56-9E4C37D94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0D4EE-9EF4-9841-AEEF-B14E0CEB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866C4-9682-4A4D-AE25-049860B8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B29DA-56E8-AE44-9C18-91922F7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7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47B6-D2B2-E142-AE81-309CD02E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94A6B-D698-4F44-B233-1381312C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B7433-EE3F-E140-AA61-8B9A6C80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61F51-46E3-DE44-80B4-6AFE2992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7A775-388D-BD4A-85C8-B61623D7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5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622B7E-290A-A246-AD5D-E7B914D84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9F861-73EA-FD43-9ACC-7D1A486AD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29BD3-E453-8D4B-BA37-6AC31C7C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82E10-8F96-7D46-A1C3-EDB26021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E959F-2A9D-5744-8F31-88998C91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6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9235-6CEC-BF40-B2C4-57A878BC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CA71-280A-3747-AFD3-068494FC0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8B41D-7158-9B47-A31F-D4D3DF67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8CCB-3E77-AA49-980E-DCDA342B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C6CE2-EB9A-D94E-8C32-BCF520B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2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A2E3-82BD-DD48-B3BC-E09BB9A1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A0A81-89B6-D84F-826C-990C51BA8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32357-9754-2045-9027-CC13B119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99DB7-4B20-5E4C-ADA7-71202AF2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AC3AA-AC4F-4146-ABA2-625AD17E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4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5A5C-F894-9E49-A68D-7F93B96E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2986-768A-6D42-A024-7C403CB4E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16476-DA04-7147-A345-673AD7D6D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E5DF7-D09A-2041-B465-3065F83E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433B2-D7C9-8A49-BADB-67107DF8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15BFD-27D6-AB41-A0E3-7A5F0006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6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DCEA-E32F-1F45-AEBE-255E942B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1A4A9-BF17-8940-BAD0-665EB0BF5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27AD9-04B6-B447-9256-8934E8420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C4DDE-A2A5-B04F-B9E3-ABD991E35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4F192-35D7-8C43-BE71-1A4F878EF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A19E2-F9EB-3040-A761-541EE8A1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0AE1F-CD16-C94B-9802-65BE1539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8A8B40-E826-B94B-B5B8-CC70FEFD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13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7ACD-A5DA-5646-A0C7-957BA2CF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F5827-493A-FA4B-8BEF-37EB7853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4A458-9606-A045-A0D6-A84B23FB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7FC5B-8C11-3444-9678-A71093E6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0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E209C-2A06-744A-A572-2C5018DB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F723-4111-A04A-B8D4-607AB91C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0DE7E-27FD-D344-9802-63934AC8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6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AC71-B05E-7B43-9C2E-8EA0E000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A1EA2-22C4-B543-8F36-F28481E5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890D8-D56C-5143-8DD9-F9129EA16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50554-0E13-234D-944A-EAD38B6B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819B8-3AD0-C044-BE4C-501D1CC5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ABD61-B7F3-6942-813F-9EEA36F9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3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E367-F187-5946-B98F-ABE87C97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93902-89AA-BF43-95E4-2BC277035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1870C-37CC-B945-B15F-F5E7E4F8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C50C3-35C6-6A47-ADB9-52F359FF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562EE-76A1-8E48-A1FC-E155C442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DC753-DDB7-AC4D-A688-389CFA21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04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3AAA7-FE31-B54E-A8A5-97CF3FBC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577AB-F06D-A348-B372-B475A21FF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5AD17-3A78-8A45-9FCA-E09694551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71E99-E05F-1A40-851B-1799EDA131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119E0-381A-6F4C-8EF1-9A493C98F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14C0-EDDD-CC4D-BD4C-D35D86CF0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1889-3AD2-8D4E-9167-8F8E9FBB5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2333D-4CB8-BD4D-8677-63ED8ED37C02}"/>
              </a:ext>
            </a:extLst>
          </p:cNvPr>
          <p:cNvSpPr txBox="1"/>
          <p:nvPr/>
        </p:nvSpPr>
        <p:spPr>
          <a:xfrm>
            <a:off x="2044126" y="4007495"/>
            <a:ext cx="7073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Hans H. Sievertsen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70233-C144-E648-8738-94929C05DA6A}"/>
              </a:ext>
            </a:extLst>
          </p:cNvPr>
          <p:cNvSpPr txBox="1"/>
          <p:nvPr/>
        </p:nvSpPr>
        <p:spPr>
          <a:xfrm>
            <a:off x="2044126" y="1828863"/>
            <a:ext cx="8570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The impact of Covid-19 around the world: How does the UK compare?</a:t>
            </a:r>
          </a:p>
        </p:txBody>
      </p:sp>
      <p:pic>
        <p:nvPicPr>
          <p:cNvPr id="8" name="Picture 7" descr="Circle&#10;&#10;Description automatically generated">
            <a:extLst>
              <a:ext uri="{FF2B5EF4-FFF2-40B4-BE49-F238E27FC236}">
                <a16:creationId xmlns:a16="http://schemas.microsoft.com/office/drawing/2014/main" id="{F47347F2-5C23-DE42-9CE7-E5BB772FE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0" y="2743776"/>
            <a:ext cx="3810000" cy="3810000"/>
          </a:xfrm>
          <a:prstGeom prst="rect">
            <a:avLst/>
          </a:prstGeom>
        </p:spPr>
      </p:pic>
      <p:pic>
        <p:nvPicPr>
          <p:cNvPr id="13" name="Picture 12" descr="Circle&#10;&#10;Description automatically generated">
            <a:extLst>
              <a:ext uri="{FF2B5EF4-FFF2-40B4-BE49-F238E27FC236}">
                <a16:creationId xmlns:a16="http://schemas.microsoft.com/office/drawing/2014/main" id="{9B2FD52A-185F-624A-94B3-5677B12531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684716">
            <a:off x="127" y="2417147"/>
            <a:ext cx="1529696" cy="15296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7E1B81-8C20-F349-BCA2-C0A6293FBBCD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AF878E-E6D0-6D45-8294-33FB65F6FAD7}"/>
              </a:ext>
            </a:extLst>
          </p:cNvPr>
          <p:cNvCxnSpPr>
            <a:cxnSpLocks/>
          </p:cNvCxnSpPr>
          <p:nvPr/>
        </p:nvCxnSpPr>
        <p:spPr>
          <a:xfrm>
            <a:off x="2150454" y="3655483"/>
            <a:ext cx="7055626" cy="0"/>
          </a:xfrm>
          <a:prstGeom prst="line">
            <a:avLst/>
          </a:prstGeom>
          <a:ln w="79375" cap="rnd">
            <a:solidFill>
              <a:srgbClr val="F282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2E1ADBE3-D857-3C49-BAC7-FAC6953D2E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14" name="Picture 2" descr="University of Bristol – Logos Download">
            <a:extLst>
              <a:ext uri="{FF2B5EF4-FFF2-40B4-BE49-F238E27FC236}">
                <a16:creationId xmlns:a16="http://schemas.microsoft.com/office/drawing/2014/main" id="{1C24D6A3-BCB6-7347-B36E-1183087D6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1384" y="4158665"/>
            <a:ext cx="1556306" cy="47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247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AF6135C-375F-46E2-BC80-1492F1673FB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03"/>
            <a:ext cx="9744710" cy="68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2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CDE0A6C-7719-4275-9C91-8BB94CFFDD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E64EAAD-189C-41DD-91ED-FC695218CA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1" y="27682"/>
            <a:ext cx="9744710" cy="68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6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74A3DE9-47E4-4972-A575-0DD759959F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1" y="33688"/>
            <a:ext cx="9749016" cy="68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4CFE1F7-0627-4BCC-9F94-2E25AB2696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6" y="1"/>
            <a:ext cx="9789152" cy="68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17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692A20A-B885-416B-BEDE-447B80C12D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" y="4271"/>
            <a:ext cx="9791040" cy="68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8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2A34EE6-1571-47A7-9DCF-A3F5B8E7A0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" y="19403"/>
            <a:ext cx="9769424" cy="68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6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0188FFC2-CDC6-4A4E-AB69-7D975C7F0A3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03"/>
            <a:ext cx="9744710" cy="68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04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84CBABB-A3B3-471C-A033-C88A8D75441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3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8FAADA1-1638-4518-A212-E72BD162B7E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128"/>
            <a:ext cx="9785531" cy="68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2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7010D-C0F9-114C-9820-F8B15BF4367F}"/>
              </a:ext>
            </a:extLst>
          </p:cNvPr>
          <p:cNvSpPr txBox="1"/>
          <p:nvPr/>
        </p:nvSpPr>
        <p:spPr>
          <a:xfrm>
            <a:off x="667953" y="-145911"/>
            <a:ext cx="38100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Goal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B0D90C-7993-4AA6-99EA-31A91F5253A5}"/>
              </a:ext>
            </a:extLst>
          </p:cNvPr>
          <p:cNvSpPr txBox="1"/>
          <p:nvPr/>
        </p:nvSpPr>
        <p:spPr>
          <a:xfrm>
            <a:off x="667953" y="1695809"/>
            <a:ext cx="38100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Disclaimer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671CD5-7D79-4731-88F0-C6B9CBD64890}"/>
              </a:ext>
            </a:extLst>
          </p:cNvPr>
          <p:cNvSpPr txBox="1"/>
          <p:nvPr/>
        </p:nvSpPr>
        <p:spPr>
          <a:xfrm>
            <a:off x="667953" y="559996"/>
            <a:ext cx="861320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LT Std 55 Roman" panose="020B0503020203020204" pitchFamily="34" charset="0"/>
              </a:rPr>
              <a:t>Provide an overview of COVID-19 </a:t>
            </a:r>
            <a:r>
              <a:rPr lang="en-US" sz="2400">
                <a:latin typeface="Avenir LT Std 55 Roman" panose="020B0503020203020204" pitchFamily="34" charset="0"/>
              </a:rPr>
              <a:t>induced school closures </a:t>
            </a:r>
            <a:r>
              <a:rPr lang="en-US" sz="2400" dirty="0">
                <a:latin typeface="Avenir LT Std 55 Roman" panose="020B0503020203020204" pitchFamily="34" charset="0"/>
              </a:rPr>
              <a:t>around the world in comparison to the UK. 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E5551-3E93-49C3-83A6-FDD5F70E3CB2}"/>
              </a:ext>
            </a:extLst>
          </p:cNvPr>
          <p:cNvSpPr txBox="1"/>
          <p:nvPr/>
        </p:nvSpPr>
        <p:spPr>
          <a:xfrm>
            <a:off x="667953" y="2513106"/>
            <a:ext cx="861320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LT Std 55 Roman" panose="020B0503020203020204" pitchFamily="34" charset="0"/>
              </a:rPr>
              <a:t>I will not take a stance on whether school closures were and/or are the right measures. 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1ABCB-98C6-4832-B8FA-E059289C637F}"/>
              </a:ext>
            </a:extLst>
          </p:cNvPr>
          <p:cNvSpPr txBox="1"/>
          <p:nvPr/>
        </p:nvSpPr>
        <p:spPr>
          <a:xfrm>
            <a:off x="667953" y="3652642"/>
            <a:ext cx="38100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Data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9FCB6C-6E1D-42E6-94A2-642A6BB472C8}"/>
              </a:ext>
            </a:extLst>
          </p:cNvPr>
          <p:cNvSpPr txBox="1"/>
          <p:nvPr/>
        </p:nvSpPr>
        <p:spPr>
          <a:xfrm>
            <a:off x="667952" y="4435880"/>
            <a:ext cx="861320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LT Std 55 Roman" panose="020B0503020203020204" pitchFamily="34" charset="0"/>
              </a:rPr>
              <a:t>Sources: Own calculations based on data from UNESCO.</a:t>
            </a:r>
            <a:br>
              <a:rPr lang="en-US" sz="2400" dirty="0">
                <a:latin typeface="Avenir LT Std 55 Roman" panose="020B0503020203020204" pitchFamily="34" charset="0"/>
              </a:rPr>
            </a:br>
            <a:r>
              <a:rPr lang="en-US" sz="2400" u="sng" dirty="0">
                <a:latin typeface="Avenir LT Std 55 Roman" panose="020B0503020203020204" pitchFamily="34" charset="0"/>
              </a:rPr>
              <a:t>Partial closures:</a:t>
            </a:r>
            <a:r>
              <a:rPr lang="en-US" sz="2400" dirty="0">
                <a:latin typeface="Avenir LT Std 55 Roman" panose="020B0503020203020204" pitchFamily="34" charset="0"/>
              </a:rPr>
              <a:t>  C</a:t>
            </a:r>
            <a:r>
              <a:rPr lang="en-GB" sz="2400" dirty="0" err="1"/>
              <a:t>ertain</a:t>
            </a:r>
            <a:r>
              <a:rPr lang="en-GB" sz="2400" dirty="0"/>
              <a:t> areas/grades or reduced schooling. </a:t>
            </a:r>
          </a:p>
          <a:p>
            <a:pPr>
              <a:lnSpc>
                <a:spcPct val="150000"/>
              </a:lnSpc>
            </a:pPr>
            <a:r>
              <a:rPr lang="en-US" sz="2400" u="sng" dirty="0">
                <a:latin typeface="Avenir LT Std 55 Roman" panose="020B0503020203020204" pitchFamily="34" charset="0"/>
              </a:rPr>
              <a:t>Full closures: </a:t>
            </a:r>
            <a:r>
              <a:rPr lang="en-GB" sz="2400" dirty="0"/>
              <a:t>Government-mandated closures affecting at least 80% of the enrolled. </a:t>
            </a:r>
            <a:endParaRPr lang="en-US" sz="2400" dirty="0"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58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FCC050B-D245-4360-B631-382A99B9FE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03"/>
            <a:ext cx="9744710" cy="68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1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1CA7FE7-ADAE-41B0-8F6F-E3A979BFDA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0463" y="457062"/>
            <a:ext cx="8870747" cy="6209523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34B474A-8A21-46BF-8BB8-DF5CB60A73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97" r="16362" b="3693"/>
          <a:stretch/>
        </p:blipFill>
        <p:spPr>
          <a:xfrm>
            <a:off x="5327780" y="441853"/>
            <a:ext cx="5492969" cy="595908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F1E923A4-29B5-4EAB-94A5-72902CD1D7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6" y="-87420"/>
            <a:ext cx="9922028" cy="69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58AC35A-4D48-4F99-A283-F784E0C62FE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6" y="33689"/>
            <a:ext cx="9749016" cy="68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0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4B6E781-AA21-488D-A74F-0DA28C5CE3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6" y="33688"/>
            <a:ext cx="9749016" cy="68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24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7010D-C0F9-114C-9820-F8B15BF4367F}"/>
              </a:ext>
            </a:extLst>
          </p:cNvPr>
          <p:cNvSpPr txBox="1"/>
          <p:nvPr/>
        </p:nvSpPr>
        <p:spPr>
          <a:xfrm>
            <a:off x="733267" y="272826"/>
            <a:ext cx="8028178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Summary, 21 months into the pandemic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671CD5-7D79-4731-88F0-C6B9CBD64890}"/>
              </a:ext>
            </a:extLst>
          </p:cNvPr>
          <p:cNvSpPr txBox="1"/>
          <p:nvPr/>
        </p:nvSpPr>
        <p:spPr>
          <a:xfrm>
            <a:off x="457201" y="1455576"/>
            <a:ext cx="8823960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T Std 55 Roman" panose="020B0503020203020204" pitchFamily="34" charset="0"/>
              </a:rPr>
              <a:t>British </a:t>
            </a:r>
            <a:r>
              <a:rPr lang="en-US" sz="2400" dirty="0">
                <a:solidFill>
                  <a:srgbClr val="C00000"/>
                </a:solidFill>
                <a:latin typeface="Avenir LT Std 55 Roman" panose="020B0503020203020204" pitchFamily="34" charset="0"/>
              </a:rPr>
              <a:t>school children have been affected by 27w </a:t>
            </a:r>
            <a:r>
              <a:rPr lang="en-US" sz="2400" dirty="0">
                <a:latin typeface="Avenir LT Std 55 Roman" panose="020B0503020203020204" pitchFamily="34" charset="0"/>
              </a:rPr>
              <a:t>of disruptions.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LT Std 55 Roman" panose="020B0503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LT Std 55 Roman" panose="020B0503020203020204" pitchFamily="34" charset="0"/>
              </a:rPr>
              <a:t>The global average is 50w.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LT Std 55 Roman" panose="020B0503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T Std 55 Roman" panose="020B0503020203020204" pitchFamily="34" charset="0"/>
              </a:rPr>
              <a:t>Compared to the average among high income countries, British school children have been less affected (27w vs. 43w).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LT Std 55 Roman" panose="020B0503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T Std 55 Roman" panose="020B0503020203020204" pitchFamily="34" charset="0"/>
              </a:rPr>
              <a:t>In terms of </a:t>
            </a:r>
            <a:r>
              <a:rPr lang="en-US" sz="2400" dirty="0">
                <a:solidFill>
                  <a:srgbClr val="C00000"/>
                </a:solidFill>
                <a:latin typeface="Avenir LT Std 55 Roman" panose="020B0503020203020204" pitchFamily="34" charset="0"/>
              </a:rPr>
              <a:t>full school closures</a:t>
            </a:r>
            <a:r>
              <a:rPr lang="en-US" sz="2400" dirty="0">
                <a:latin typeface="Avenir LT Std 55 Roman" panose="020B0503020203020204" pitchFamily="34" charset="0"/>
              </a:rPr>
              <a:t>, </a:t>
            </a:r>
            <a:r>
              <a:rPr lang="en-US" sz="2400" dirty="0">
                <a:solidFill>
                  <a:srgbClr val="C00000"/>
                </a:solidFill>
                <a:latin typeface="Avenir LT Std 55 Roman" panose="020B0503020203020204" pitchFamily="34" charset="0"/>
              </a:rPr>
              <a:t>British children have been more </a:t>
            </a:r>
            <a:r>
              <a:rPr lang="en-US" sz="2400" dirty="0">
                <a:latin typeface="Avenir LT Std 55 Roman" panose="020B0503020203020204" pitchFamily="34" charset="0"/>
              </a:rPr>
              <a:t>affected than the average in high income countries (16w vs. 10w).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90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4B01A-4AC7-47F9-A1E0-A04444035666}"/>
              </a:ext>
            </a:extLst>
          </p:cNvPr>
          <p:cNvSpPr txBox="1">
            <a:spLocks/>
          </p:cNvSpPr>
          <p:nvPr/>
        </p:nvSpPr>
        <p:spPr>
          <a:xfrm>
            <a:off x="239758" y="1257860"/>
            <a:ext cx="10072596" cy="5327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SzPct val="85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85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venir LT Std 55 Roman" panose="020B0503020203020204"/>
              </a:rPr>
              <a:t>Learning loss and increasing dropout rates (</a:t>
            </a:r>
            <a:r>
              <a:rPr lang="en-US" sz="2000" dirty="0" err="1">
                <a:latin typeface="Avenir LT Std 55 Roman" panose="020B0503020203020204"/>
              </a:rPr>
              <a:t>Moscoviz</a:t>
            </a:r>
            <a:r>
              <a:rPr lang="en-US" sz="2000" dirty="0">
                <a:latin typeface="Avenir LT Std 55 Roman" panose="020B0503020203020204"/>
              </a:rPr>
              <a:t> and Evans, 2022)</a:t>
            </a:r>
          </a:p>
          <a:p>
            <a:pPr lvl="1"/>
            <a:r>
              <a:rPr lang="en-US" sz="1600" dirty="0">
                <a:latin typeface="Avenir LT Std 55 Roman" panose="020B0503020203020204"/>
              </a:rPr>
              <a:t>Poor kids are more affected (everywhere)</a:t>
            </a:r>
          </a:p>
          <a:p>
            <a:endParaRPr lang="en-US" sz="2000" dirty="0">
              <a:latin typeface="Avenir LT Std 55 Roman" panose="020B0503020203020204"/>
            </a:endParaRPr>
          </a:p>
          <a:p>
            <a:r>
              <a:rPr lang="en-US" sz="2000" dirty="0">
                <a:latin typeface="Avenir LT Std 55 Roman" panose="020B0503020203020204"/>
              </a:rPr>
              <a:t>OECD countries (Hanushek &amp; </a:t>
            </a:r>
            <a:r>
              <a:rPr lang="en-US" sz="2000" dirty="0" err="1">
                <a:latin typeface="Avenir LT Std 55 Roman" panose="020B0503020203020204"/>
              </a:rPr>
              <a:t>Woessmann</a:t>
            </a:r>
            <a:r>
              <a:rPr lang="en-US" sz="2000" dirty="0">
                <a:latin typeface="Avenir LT Std 55 Roman" panose="020B0503020203020204"/>
              </a:rPr>
              <a:t>, 2020)</a:t>
            </a:r>
          </a:p>
          <a:p>
            <a:pPr lvl="1"/>
            <a:r>
              <a:rPr lang="en-US" sz="1600" dirty="0">
                <a:latin typeface="Avenir LT Std 55 Roman" panose="020B0503020203020204"/>
              </a:rPr>
              <a:t>~3% lower lifetime income. </a:t>
            </a:r>
            <a:br>
              <a:rPr lang="en-US" sz="1600" dirty="0">
                <a:latin typeface="Avenir LT Std 55 Roman" panose="020B0503020203020204"/>
              </a:rPr>
            </a:br>
            <a:r>
              <a:rPr lang="en-US" sz="1600" dirty="0">
                <a:latin typeface="Avenir LT Std 55 Roman" panose="020B0503020203020204"/>
              </a:rPr>
              <a:t>(Worse for disadvantaged students.)</a:t>
            </a:r>
          </a:p>
          <a:p>
            <a:pPr lvl="1"/>
            <a:r>
              <a:rPr lang="en-US" sz="1600" dirty="0">
                <a:latin typeface="Avenir LT Std 55 Roman" panose="020B0503020203020204"/>
              </a:rPr>
              <a:t>1.5% lower annual GDP for the rest of the century</a:t>
            </a:r>
          </a:p>
          <a:p>
            <a:pPr marL="0" indent="0">
              <a:buNone/>
            </a:pPr>
            <a:endParaRPr lang="en-US" sz="2000" dirty="0">
              <a:latin typeface="Avenir LT Std 55 Roman" panose="020B0503020203020204"/>
            </a:endParaRPr>
          </a:p>
          <a:p>
            <a:r>
              <a:rPr lang="en-US" sz="2000" dirty="0">
                <a:latin typeface="Avenir LT Std 55 Roman" panose="020B0503020203020204"/>
              </a:rPr>
              <a:t>Globally (</a:t>
            </a:r>
            <a:r>
              <a:rPr lang="en-US" sz="2000" dirty="0" err="1">
                <a:latin typeface="Avenir LT Std 55 Roman" panose="020B0503020203020204"/>
              </a:rPr>
              <a:t>Psacharopoulos</a:t>
            </a:r>
            <a:r>
              <a:rPr lang="en-US" sz="2000" dirty="0">
                <a:latin typeface="Avenir LT Std 55 Roman" panose="020B0503020203020204"/>
              </a:rPr>
              <a:t> et al, 2021)</a:t>
            </a:r>
          </a:p>
          <a:p>
            <a:pPr marL="0" indent="0">
              <a:buNone/>
            </a:pPr>
            <a:r>
              <a:rPr lang="en-US" sz="1500" i="1" dirty="0">
                <a:latin typeface="Avenir LT Std 55 Roman" panose="020B0503020203020204"/>
              </a:rPr>
              <a:t>“</a:t>
            </a:r>
            <a:r>
              <a:rPr lang="en-GB" sz="1500" i="1" dirty="0">
                <a:latin typeface="Avenir LT Std 55 Roman" panose="020B0503020203020204"/>
              </a:rPr>
              <a:t>Assuming school closures of 4 months’ duration, our total estimated losses in foregone lifetime earnings for current enrolled students range from US$168–US$364 billion in low-income countries to US$3.2–US$6.9 trillion in middle-income countries, and US$2.3– US$5.0 trillion in high-income countries. The total global losses amount to US$7–US$15 trillion.”</a:t>
            </a:r>
            <a:endParaRPr lang="en-US" sz="1500" i="1" dirty="0">
              <a:latin typeface="Avenir LT Std 55 Roman" panose="020B0503020203020204"/>
            </a:endParaRPr>
          </a:p>
          <a:p>
            <a:endParaRPr lang="en-US" sz="2000" dirty="0">
              <a:latin typeface="Avenir LT Std 55 Roman" panose="020B0503020203020204"/>
            </a:endParaRPr>
          </a:p>
          <a:p>
            <a:r>
              <a:rPr lang="en-US" sz="2000" dirty="0">
                <a:latin typeface="Avenir LT Std 55 Roman" panose="020B0503020203020204"/>
              </a:rPr>
              <a:t>Structural modelling (for the US) Fuchs-</a:t>
            </a:r>
            <a:r>
              <a:rPr lang="en-US" sz="2000" dirty="0" err="1">
                <a:latin typeface="Avenir LT Std 55 Roman" panose="020B0503020203020204"/>
              </a:rPr>
              <a:t>Schündeln</a:t>
            </a:r>
            <a:r>
              <a:rPr lang="en-US" sz="2000" dirty="0">
                <a:latin typeface="Avenir LT Std 55 Roman" panose="020B0503020203020204"/>
              </a:rPr>
              <a:t> et al (2020)</a:t>
            </a:r>
          </a:p>
          <a:p>
            <a:pPr marL="0" indent="0">
              <a:lnSpc>
                <a:spcPts val="1320"/>
              </a:lnSpc>
              <a:buNone/>
            </a:pPr>
            <a:r>
              <a:rPr lang="en-GB" sz="1500" i="1" dirty="0">
                <a:latin typeface="Avenir LT Std 55 Roman" panose="020B0503020203020204"/>
              </a:rPr>
              <a:t>“On average (across children aged 4 to 14 when the shock occurs), the model implies an increase in the future share of children without a high school degree of 3.8% and a reduction of the share of children with a college degree of 2.7% when both school closures and the economic recession is taken into account. On average, the earnings losses induced by reduced human capital accumulation and lower educational attainment amount to about −1%”</a:t>
            </a:r>
            <a:br>
              <a:rPr lang="en-US" sz="1600" dirty="0">
                <a:latin typeface="Avenir LT Std 55 Roman" panose="020B0503020203020204"/>
              </a:rPr>
            </a:br>
            <a:br>
              <a:rPr lang="en-US" dirty="0">
                <a:latin typeface="Avenir LT Std 55 Roman" panose="020B0503020203020204"/>
              </a:rPr>
            </a:br>
            <a:endParaRPr lang="en-US" dirty="0">
              <a:latin typeface="Avenir LT Std 55 Roman" panose="020B0503020203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AA1407-E0EF-43EB-ABF7-3B995E364F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613" y="900302"/>
            <a:ext cx="1259196" cy="1798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3F606-99E5-4F10-8930-EE4459E10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80628" y="2793088"/>
            <a:ext cx="1282723" cy="1862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774D5-28F9-42B0-A62B-F6484C066D7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9247" y="4883147"/>
            <a:ext cx="1305487" cy="1862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7DCB0D-5D5E-4A31-A648-349820DD44FF}"/>
              </a:ext>
            </a:extLst>
          </p:cNvPr>
          <p:cNvSpPr txBox="1"/>
          <p:nvPr/>
        </p:nvSpPr>
        <p:spPr>
          <a:xfrm>
            <a:off x="0" y="-27173"/>
            <a:ext cx="8002358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What are the consequences?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0B601-2C75-48F8-8528-6AAFAC5425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3430" y="968867"/>
            <a:ext cx="1260374" cy="1627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732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4B01A-4AC7-47F9-A1E0-A04444035666}"/>
              </a:ext>
            </a:extLst>
          </p:cNvPr>
          <p:cNvSpPr txBox="1">
            <a:spLocks/>
          </p:cNvSpPr>
          <p:nvPr/>
        </p:nvSpPr>
        <p:spPr>
          <a:xfrm>
            <a:off x="2551414" y="2621285"/>
            <a:ext cx="10072596" cy="532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SzPct val="85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SzPct val="85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venir LT Std 55 Roman" panose="020B0503020203020204"/>
            </a:endParaRPr>
          </a:p>
          <a:p>
            <a:pPr marL="0" indent="0">
              <a:buNone/>
            </a:pPr>
            <a:r>
              <a:rPr lang="en-US" dirty="0">
                <a:latin typeface="Avenir LT Std 55 Roman" panose="020B0503020203020204"/>
              </a:rPr>
              <a:t>h.h.sievertsen@bristol.ac.uk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DCB0D-5D5E-4A31-A648-349820DD44FF}"/>
              </a:ext>
            </a:extLst>
          </p:cNvPr>
          <p:cNvSpPr txBox="1"/>
          <p:nvPr/>
        </p:nvSpPr>
        <p:spPr>
          <a:xfrm>
            <a:off x="2019300" y="2202548"/>
            <a:ext cx="8002358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4992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rcle&#10;&#10;Description automatically generated">
            <a:extLst>
              <a:ext uri="{FF2B5EF4-FFF2-40B4-BE49-F238E27FC236}">
                <a16:creationId xmlns:a16="http://schemas.microsoft.com/office/drawing/2014/main" id="{C14EEF33-A4C9-5E42-A3F0-FE6758DB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30" y="489154"/>
            <a:ext cx="3810000" cy="38100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8579D8F-F659-6843-9903-A5BFCC36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05" y="489154"/>
            <a:ext cx="3810000" cy="3810000"/>
          </a:xfrm>
          <a:prstGeom prst="rect">
            <a:avLst/>
          </a:prstGeom>
        </p:spPr>
      </p:pic>
      <p:pic>
        <p:nvPicPr>
          <p:cNvPr id="7" name="Picture 6" descr="Circle&#10;&#10;Description automatically generated">
            <a:extLst>
              <a:ext uri="{FF2B5EF4-FFF2-40B4-BE49-F238E27FC236}">
                <a16:creationId xmlns:a16="http://schemas.microsoft.com/office/drawing/2014/main" id="{FEE84896-C1E5-724E-8745-D0D23C190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722" y="3171074"/>
            <a:ext cx="3810000" cy="3810000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3CFEFAD1-4AD3-194D-AC8A-4392E7CB4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51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7010D-C0F9-114C-9820-F8B15BF4367F}"/>
              </a:ext>
            </a:extLst>
          </p:cNvPr>
          <p:cNvSpPr txBox="1"/>
          <p:nvPr/>
        </p:nvSpPr>
        <p:spPr>
          <a:xfrm>
            <a:off x="101024" y="-7796"/>
            <a:ext cx="6784407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21 months into the pandemic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70A13-15A0-4449-B7EB-07D85EEBE96E}"/>
              </a:ext>
            </a:extLst>
          </p:cNvPr>
          <p:cNvSpPr txBox="1"/>
          <p:nvPr/>
        </p:nvSpPr>
        <p:spPr>
          <a:xfrm>
            <a:off x="667952" y="1039537"/>
            <a:ext cx="907675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British</a:t>
            </a:r>
            <a:r>
              <a:rPr lang="en-US" sz="2400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 school children experienced 27w of partial or full school closures.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7010D-C0F9-114C-9820-F8B15BF4367F}"/>
              </a:ext>
            </a:extLst>
          </p:cNvPr>
          <p:cNvSpPr txBox="1"/>
          <p:nvPr/>
        </p:nvSpPr>
        <p:spPr>
          <a:xfrm>
            <a:off x="101024" y="-7796"/>
            <a:ext cx="6784407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21 months into the pandemic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70A13-15A0-4449-B7EB-07D85EEBE96E}"/>
              </a:ext>
            </a:extLst>
          </p:cNvPr>
          <p:cNvSpPr txBox="1"/>
          <p:nvPr/>
        </p:nvSpPr>
        <p:spPr>
          <a:xfrm>
            <a:off x="667952" y="1039537"/>
            <a:ext cx="907675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British</a:t>
            </a:r>
            <a:r>
              <a:rPr lang="en-US" sz="2400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 school children experienced 27w of partial or full school closures.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3C985-C51C-49FA-BDCF-F4EA0EFE6941}"/>
              </a:ext>
            </a:extLst>
          </p:cNvPr>
          <p:cNvSpPr txBox="1"/>
          <p:nvPr/>
        </p:nvSpPr>
        <p:spPr>
          <a:xfrm>
            <a:off x="667952" y="3921517"/>
            <a:ext cx="907675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Ugandan</a:t>
            </a:r>
            <a:r>
              <a:rPr lang="en-US" sz="2400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 school children experienced 81w of partial or full school closures.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3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7010D-C0F9-114C-9820-F8B15BF4367F}"/>
              </a:ext>
            </a:extLst>
          </p:cNvPr>
          <p:cNvSpPr txBox="1"/>
          <p:nvPr/>
        </p:nvSpPr>
        <p:spPr>
          <a:xfrm>
            <a:off x="101024" y="-7796"/>
            <a:ext cx="6784407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21 months into the pandemic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70A13-15A0-4449-B7EB-07D85EEBE96E}"/>
              </a:ext>
            </a:extLst>
          </p:cNvPr>
          <p:cNvSpPr txBox="1"/>
          <p:nvPr/>
        </p:nvSpPr>
        <p:spPr>
          <a:xfrm>
            <a:off x="667952" y="1039537"/>
            <a:ext cx="907675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British</a:t>
            </a:r>
            <a:r>
              <a:rPr lang="en-US" sz="2400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 school children experienced 27w of partial or full school closures.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T Std 55 Roman" panose="020B0503020203020204" pitchFamily="34" charset="0"/>
              </a:rPr>
              <a:t>On average they complete 13.2y of education.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3C985-C51C-49FA-BDCF-F4EA0EFE6941}"/>
              </a:ext>
            </a:extLst>
          </p:cNvPr>
          <p:cNvSpPr txBox="1"/>
          <p:nvPr/>
        </p:nvSpPr>
        <p:spPr>
          <a:xfrm>
            <a:off x="667952" y="3921517"/>
            <a:ext cx="907675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Ugandan</a:t>
            </a:r>
            <a:r>
              <a:rPr lang="en-US" sz="2400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 school children experienced 81w of partial or full school closures.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T Std 55 Roman" panose="020B0503020203020204" pitchFamily="34" charset="0"/>
              </a:rPr>
              <a:t>On average they complete 6.2y of education.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7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7010D-C0F9-114C-9820-F8B15BF4367F}"/>
              </a:ext>
            </a:extLst>
          </p:cNvPr>
          <p:cNvSpPr txBox="1"/>
          <p:nvPr/>
        </p:nvSpPr>
        <p:spPr>
          <a:xfrm>
            <a:off x="101024" y="-7796"/>
            <a:ext cx="6784407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21 months into the pandemic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70A13-15A0-4449-B7EB-07D85EEBE96E}"/>
              </a:ext>
            </a:extLst>
          </p:cNvPr>
          <p:cNvSpPr txBox="1"/>
          <p:nvPr/>
        </p:nvSpPr>
        <p:spPr>
          <a:xfrm>
            <a:off x="667952" y="1039537"/>
            <a:ext cx="907675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British</a:t>
            </a:r>
            <a:r>
              <a:rPr lang="en-US" sz="2400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 school children experienced 27w of partial or full school closures.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T Std 55 Roman" panose="020B0503020203020204" pitchFamily="34" charset="0"/>
              </a:rPr>
              <a:t>On average they complete 13.2y of education.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LT Std 55 Roman" panose="020B0503020203020204" pitchFamily="34" charset="0"/>
              </a:rPr>
              <a:t>COVID-19 disrupted ≈ 5% of their schooling.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3C985-C51C-49FA-BDCF-F4EA0EFE6941}"/>
              </a:ext>
            </a:extLst>
          </p:cNvPr>
          <p:cNvSpPr txBox="1"/>
          <p:nvPr/>
        </p:nvSpPr>
        <p:spPr>
          <a:xfrm>
            <a:off x="667952" y="3921517"/>
            <a:ext cx="907675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Ugandan</a:t>
            </a:r>
            <a:r>
              <a:rPr lang="en-US" sz="2400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 school children experienced 81w of partial or full school closures.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T Std 55 Roman" panose="020B0503020203020204" pitchFamily="34" charset="0"/>
              </a:rPr>
              <a:t>On average they complete 6.2y of education.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LT Std 55 Roman" panose="020B0503020203020204" pitchFamily="34" charset="0"/>
              </a:rPr>
              <a:t>COVID-19 disrupted ≈ 33% of their schooling.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9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7010D-C0F9-114C-9820-F8B15BF4367F}"/>
              </a:ext>
            </a:extLst>
          </p:cNvPr>
          <p:cNvSpPr txBox="1"/>
          <p:nvPr/>
        </p:nvSpPr>
        <p:spPr>
          <a:xfrm>
            <a:off x="101024" y="-7796"/>
            <a:ext cx="6784407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21 months into the pandemic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70A13-15A0-4449-B7EB-07D85EEBE96E}"/>
              </a:ext>
            </a:extLst>
          </p:cNvPr>
          <p:cNvSpPr txBox="1"/>
          <p:nvPr/>
        </p:nvSpPr>
        <p:spPr>
          <a:xfrm>
            <a:off x="667952" y="1039537"/>
            <a:ext cx="907675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British</a:t>
            </a:r>
            <a:r>
              <a:rPr lang="en-US" sz="2400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 school children experienced 27w of partial or full school closures.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T Std 55 Roman" panose="020B0503020203020204" pitchFamily="34" charset="0"/>
              </a:rPr>
              <a:t>On average they complete 13.2y of education.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LT Std 55 Roman" panose="020B0503020203020204" pitchFamily="34" charset="0"/>
              </a:rPr>
              <a:t>COVID-19 disrupted ≈ 5% of their schooling.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3C985-C51C-49FA-BDCF-F4EA0EFE6941}"/>
              </a:ext>
            </a:extLst>
          </p:cNvPr>
          <p:cNvSpPr txBox="1"/>
          <p:nvPr/>
        </p:nvSpPr>
        <p:spPr>
          <a:xfrm>
            <a:off x="667952" y="3921517"/>
            <a:ext cx="907675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Ugandan</a:t>
            </a:r>
            <a:r>
              <a:rPr lang="en-US" sz="2400" dirty="0">
                <a:solidFill>
                  <a:srgbClr val="FF0000"/>
                </a:solidFill>
                <a:latin typeface="Avenir LT Std 55 Roman" panose="020B0503020203020204" pitchFamily="34" charset="0"/>
              </a:rPr>
              <a:t> school children experienced 81w of partial or full school closures.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T Std 55 Roman" panose="020B0503020203020204" pitchFamily="34" charset="0"/>
              </a:rPr>
              <a:t>On average they complete 6.2y of education.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LT Std 55 Roman" panose="020B0503020203020204" pitchFamily="34" charset="0"/>
              </a:rPr>
              <a:t>COVID-19 disrupted ≈ 33% of their schooling. 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A1A9D6A-A151-49F6-A13A-242D5152324C}"/>
              </a:ext>
            </a:extLst>
          </p:cNvPr>
          <p:cNvSpPr/>
          <p:nvPr/>
        </p:nvSpPr>
        <p:spPr>
          <a:xfrm>
            <a:off x="5206331" y="2988690"/>
            <a:ext cx="3005577" cy="695218"/>
          </a:xfrm>
          <a:custGeom>
            <a:avLst/>
            <a:gdLst>
              <a:gd name="connsiteX0" fmla="*/ 0 w 3005577"/>
              <a:gd name="connsiteY0" fmla="*/ 0 h 695218"/>
              <a:gd name="connsiteX1" fmla="*/ 571060 w 3005577"/>
              <a:gd name="connsiteY1" fmla="*/ 0 h 695218"/>
              <a:gd name="connsiteX2" fmla="*/ 1082008 w 3005577"/>
              <a:gd name="connsiteY2" fmla="*/ 0 h 695218"/>
              <a:gd name="connsiteX3" fmla="*/ 1743235 w 3005577"/>
              <a:gd name="connsiteY3" fmla="*/ 0 h 695218"/>
              <a:gd name="connsiteX4" fmla="*/ 2314294 w 3005577"/>
              <a:gd name="connsiteY4" fmla="*/ 0 h 695218"/>
              <a:gd name="connsiteX5" fmla="*/ 3005577 w 3005577"/>
              <a:gd name="connsiteY5" fmla="*/ 0 h 695218"/>
              <a:gd name="connsiteX6" fmla="*/ 3005577 w 3005577"/>
              <a:gd name="connsiteY6" fmla="*/ 695218 h 695218"/>
              <a:gd name="connsiteX7" fmla="*/ 2404462 w 3005577"/>
              <a:gd name="connsiteY7" fmla="*/ 695218 h 695218"/>
              <a:gd name="connsiteX8" fmla="*/ 1743235 w 3005577"/>
              <a:gd name="connsiteY8" fmla="*/ 695218 h 695218"/>
              <a:gd name="connsiteX9" fmla="*/ 1232287 w 3005577"/>
              <a:gd name="connsiteY9" fmla="*/ 695218 h 695218"/>
              <a:gd name="connsiteX10" fmla="*/ 631171 w 3005577"/>
              <a:gd name="connsiteY10" fmla="*/ 695218 h 695218"/>
              <a:gd name="connsiteX11" fmla="*/ 0 w 3005577"/>
              <a:gd name="connsiteY11" fmla="*/ 695218 h 695218"/>
              <a:gd name="connsiteX12" fmla="*/ 0 w 3005577"/>
              <a:gd name="connsiteY12" fmla="*/ 0 h 695218"/>
              <a:gd name="connsiteX0" fmla="*/ -250455 w 3005577"/>
              <a:gd name="connsiteY0" fmla="*/ 130353 h 695218"/>
              <a:gd name="connsiteX1" fmla="*/ -862547 w 3005577"/>
              <a:gd name="connsiteY1" fmla="*/ 12887 h 695218"/>
              <a:gd name="connsiteX2" fmla="*/ -1500142 w 3005577"/>
              <a:gd name="connsiteY2" fmla="*/ -109473 h 695218"/>
              <a:gd name="connsiteX3" fmla="*/ -2163242 w 3005577"/>
              <a:gd name="connsiteY3" fmla="*/ -236727 h 695218"/>
              <a:gd name="connsiteX4" fmla="*/ -2800837 w 3005577"/>
              <a:gd name="connsiteY4" fmla="*/ -359087 h 6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577" h="695218" extrusionOk="0">
                <a:moveTo>
                  <a:pt x="0" y="0"/>
                </a:moveTo>
                <a:cubicBezTo>
                  <a:pt x="146580" y="23658"/>
                  <a:pt x="352268" y="-5246"/>
                  <a:pt x="571060" y="0"/>
                </a:cubicBezTo>
                <a:cubicBezTo>
                  <a:pt x="789852" y="5246"/>
                  <a:pt x="937640" y="22752"/>
                  <a:pt x="1082008" y="0"/>
                </a:cubicBezTo>
                <a:cubicBezTo>
                  <a:pt x="1226376" y="-22752"/>
                  <a:pt x="1512046" y="-10426"/>
                  <a:pt x="1743235" y="0"/>
                </a:cubicBezTo>
                <a:cubicBezTo>
                  <a:pt x="1974424" y="10426"/>
                  <a:pt x="2061059" y="-17543"/>
                  <a:pt x="2314294" y="0"/>
                </a:cubicBezTo>
                <a:cubicBezTo>
                  <a:pt x="2567529" y="17543"/>
                  <a:pt x="2661898" y="10792"/>
                  <a:pt x="3005577" y="0"/>
                </a:cubicBezTo>
                <a:cubicBezTo>
                  <a:pt x="2978623" y="196098"/>
                  <a:pt x="2996803" y="356429"/>
                  <a:pt x="3005577" y="695218"/>
                </a:cubicBezTo>
                <a:cubicBezTo>
                  <a:pt x="2777830" y="667041"/>
                  <a:pt x="2575902" y="669766"/>
                  <a:pt x="2404462" y="695218"/>
                </a:cubicBezTo>
                <a:cubicBezTo>
                  <a:pt x="2233023" y="720670"/>
                  <a:pt x="1987401" y="682810"/>
                  <a:pt x="1743235" y="695218"/>
                </a:cubicBezTo>
                <a:cubicBezTo>
                  <a:pt x="1499069" y="707626"/>
                  <a:pt x="1405886" y="690546"/>
                  <a:pt x="1232287" y="695218"/>
                </a:cubicBezTo>
                <a:cubicBezTo>
                  <a:pt x="1058688" y="699890"/>
                  <a:pt x="784240" y="721169"/>
                  <a:pt x="631171" y="695218"/>
                </a:cubicBezTo>
                <a:cubicBezTo>
                  <a:pt x="478102" y="669267"/>
                  <a:pt x="147076" y="665947"/>
                  <a:pt x="0" y="695218"/>
                </a:cubicBezTo>
                <a:cubicBezTo>
                  <a:pt x="-6913" y="353368"/>
                  <a:pt x="12386" y="310381"/>
                  <a:pt x="0" y="0"/>
                </a:cubicBezTo>
                <a:close/>
              </a:path>
              <a:path w="3005577" h="695218" fill="none" extrusionOk="0">
                <a:moveTo>
                  <a:pt x="-250455" y="130353"/>
                </a:moveTo>
                <a:cubicBezTo>
                  <a:pt x="-506271" y="89153"/>
                  <a:pt x="-697734" y="23131"/>
                  <a:pt x="-862547" y="12887"/>
                </a:cubicBezTo>
                <a:cubicBezTo>
                  <a:pt x="-1027360" y="2643"/>
                  <a:pt x="-1331878" y="-89723"/>
                  <a:pt x="-1500142" y="-109473"/>
                </a:cubicBezTo>
                <a:cubicBezTo>
                  <a:pt x="-1668406" y="-129223"/>
                  <a:pt x="-1841784" y="-166628"/>
                  <a:pt x="-2163242" y="-236727"/>
                </a:cubicBezTo>
                <a:cubicBezTo>
                  <a:pt x="-2484700" y="-306826"/>
                  <a:pt x="-2594390" y="-289579"/>
                  <a:pt x="-2800837" y="-359087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orderCallout1">
                    <a:avLst>
                      <a:gd name="adj1" fmla="val 18750"/>
                      <a:gd name="adj2" fmla="val -8333"/>
                      <a:gd name="adj3" fmla="val -51651"/>
                      <a:gd name="adj4" fmla="val -9318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DD525-D289-4955-9F47-C98220EEAB93}"/>
              </a:ext>
            </a:extLst>
          </p:cNvPr>
          <p:cNvSpPr txBox="1"/>
          <p:nvPr/>
        </p:nvSpPr>
        <p:spPr>
          <a:xfrm>
            <a:off x="5206332" y="2988690"/>
            <a:ext cx="3005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That is a lot. For many children it will be a lot higher!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41920703-2250-45B2-9FB6-C0206A8D4062}"/>
              </a:ext>
            </a:extLst>
          </p:cNvPr>
          <p:cNvSpPr/>
          <p:nvPr/>
        </p:nvSpPr>
        <p:spPr>
          <a:xfrm>
            <a:off x="5403677" y="5905081"/>
            <a:ext cx="3005577" cy="449066"/>
          </a:xfrm>
          <a:custGeom>
            <a:avLst/>
            <a:gdLst>
              <a:gd name="connsiteX0" fmla="*/ 0 w 3005577"/>
              <a:gd name="connsiteY0" fmla="*/ 0 h 449066"/>
              <a:gd name="connsiteX1" fmla="*/ 571060 w 3005577"/>
              <a:gd name="connsiteY1" fmla="*/ 0 h 449066"/>
              <a:gd name="connsiteX2" fmla="*/ 1082008 w 3005577"/>
              <a:gd name="connsiteY2" fmla="*/ 0 h 449066"/>
              <a:gd name="connsiteX3" fmla="*/ 1743235 w 3005577"/>
              <a:gd name="connsiteY3" fmla="*/ 0 h 449066"/>
              <a:gd name="connsiteX4" fmla="*/ 2314294 w 3005577"/>
              <a:gd name="connsiteY4" fmla="*/ 0 h 449066"/>
              <a:gd name="connsiteX5" fmla="*/ 3005577 w 3005577"/>
              <a:gd name="connsiteY5" fmla="*/ 0 h 449066"/>
              <a:gd name="connsiteX6" fmla="*/ 3005577 w 3005577"/>
              <a:gd name="connsiteY6" fmla="*/ 449066 h 449066"/>
              <a:gd name="connsiteX7" fmla="*/ 2404462 w 3005577"/>
              <a:gd name="connsiteY7" fmla="*/ 449066 h 449066"/>
              <a:gd name="connsiteX8" fmla="*/ 1743235 w 3005577"/>
              <a:gd name="connsiteY8" fmla="*/ 449066 h 449066"/>
              <a:gd name="connsiteX9" fmla="*/ 1232287 w 3005577"/>
              <a:gd name="connsiteY9" fmla="*/ 449066 h 449066"/>
              <a:gd name="connsiteX10" fmla="*/ 631171 w 3005577"/>
              <a:gd name="connsiteY10" fmla="*/ 449066 h 449066"/>
              <a:gd name="connsiteX11" fmla="*/ 0 w 3005577"/>
              <a:gd name="connsiteY11" fmla="*/ 449066 h 449066"/>
              <a:gd name="connsiteX12" fmla="*/ 0 w 3005577"/>
              <a:gd name="connsiteY12" fmla="*/ 0 h 449066"/>
              <a:gd name="connsiteX0" fmla="*/ -250455 w 3005577"/>
              <a:gd name="connsiteY0" fmla="*/ 84200 h 449066"/>
              <a:gd name="connsiteX1" fmla="*/ -864783 w 3005577"/>
              <a:gd name="connsiteY1" fmla="*/ -20787 h 449066"/>
              <a:gd name="connsiteX2" fmla="*/ -1504708 w 3005577"/>
              <a:gd name="connsiteY2" fmla="*/ -130148 h 449066"/>
              <a:gd name="connsiteX3" fmla="*/ -2170229 w 3005577"/>
              <a:gd name="connsiteY3" fmla="*/ -243883 h 449066"/>
              <a:gd name="connsiteX4" fmla="*/ -2810154 w 3005577"/>
              <a:gd name="connsiteY4" fmla="*/ -353244 h 44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577" h="449066" extrusionOk="0">
                <a:moveTo>
                  <a:pt x="0" y="0"/>
                </a:moveTo>
                <a:cubicBezTo>
                  <a:pt x="146580" y="23658"/>
                  <a:pt x="352268" y="-5246"/>
                  <a:pt x="571060" y="0"/>
                </a:cubicBezTo>
                <a:cubicBezTo>
                  <a:pt x="789852" y="5246"/>
                  <a:pt x="937640" y="22752"/>
                  <a:pt x="1082008" y="0"/>
                </a:cubicBezTo>
                <a:cubicBezTo>
                  <a:pt x="1226376" y="-22752"/>
                  <a:pt x="1512046" y="-10426"/>
                  <a:pt x="1743235" y="0"/>
                </a:cubicBezTo>
                <a:cubicBezTo>
                  <a:pt x="1974424" y="10426"/>
                  <a:pt x="2061059" y="-17543"/>
                  <a:pt x="2314294" y="0"/>
                </a:cubicBezTo>
                <a:cubicBezTo>
                  <a:pt x="2567529" y="17543"/>
                  <a:pt x="2661898" y="10792"/>
                  <a:pt x="3005577" y="0"/>
                </a:cubicBezTo>
                <a:cubicBezTo>
                  <a:pt x="3023907" y="166241"/>
                  <a:pt x="2985337" y="333232"/>
                  <a:pt x="3005577" y="449066"/>
                </a:cubicBezTo>
                <a:cubicBezTo>
                  <a:pt x="2777830" y="420889"/>
                  <a:pt x="2575902" y="423614"/>
                  <a:pt x="2404462" y="449066"/>
                </a:cubicBezTo>
                <a:cubicBezTo>
                  <a:pt x="2233023" y="474518"/>
                  <a:pt x="1987401" y="436658"/>
                  <a:pt x="1743235" y="449066"/>
                </a:cubicBezTo>
                <a:cubicBezTo>
                  <a:pt x="1499069" y="461474"/>
                  <a:pt x="1405886" y="444394"/>
                  <a:pt x="1232287" y="449066"/>
                </a:cubicBezTo>
                <a:cubicBezTo>
                  <a:pt x="1058688" y="453738"/>
                  <a:pt x="784240" y="475017"/>
                  <a:pt x="631171" y="449066"/>
                </a:cubicBezTo>
                <a:cubicBezTo>
                  <a:pt x="478102" y="423115"/>
                  <a:pt x="147076" y="419795"/>
                  <a:pt x="0" y="449066"/>
                </a:cubicBezTo>
                <a:cubicBezTo>
                  <a:pt x="-16160" y="225193"/>
                  <a:pt x="-9033" y="185143"/>
                  <a:pt x="0" y="0"/>
                </a:cubicBezTo>
                <a:close/>
              </a:path>
              <a:path w="3005577" h="449066" fill="none" extrusionOk="0">
                <a:moveTo>
                  <a:pt x="-250455" y="84200"/>
                </a:moveTo>
                <a:cubicBezTo>
                  <a:pt x="-430653" y="71531"/>
                  <a:pt x="-729415" y="10011"/>
                  <a:pt x="-864783" y="-20787"/>
                </a:cubicBezTo>
                <a:cubicBezTo>
                  <a:pt x="-1000151" y="-51585"/>
                  <a:pt x="-1354918" y="-103628"/>
                  <a:pt x="-1504708" y="-130148"/>
                </a:cubicBezTo>
                <a:cubicBezTo>
                  <a:pt x="-1654498" y="-156668"/>
                  <a:pt x="-2016542" y="-239100"/>
                  <a:pt x="-2170229" y="-243883"/>
                </a:cubicBezTo>
                <a:cubicBezTo>
                  <a:pt x="-2323916" y="-248666"/>
                  <a:pt x="-2652048" y="-338263"/>
                  <a:pt x="-2810154" y="-353244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orderCallout1">
                    <a:avLst>
                      <a:gd name="adj1" fmla="val 18750"/>
                      <a:gd name="adj2" fmla="val -8333"/>
                      <a:gd name="adj3" fmla="val -78662"/>
                      <a:gd name="adj4" fmla="val -9349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897B57-E7F2-490C-BC1C-CDDCA163863A}"/>
              </a:ext>
            </a:extLst>
          </p:cNvPr>
          <p:cNvSpPr txBox="1"/>
          <p:nvPr/>
        </p:nvSpPr>
        <p:spPr>
          <a:xfrm>
            <a:off x="5403678" y="5905081"/>
            <a:ext cx="300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That is alarming!</a:t>
            </a:r>
          </a:p>
        </p:txBody>
      </p:sp>
    </p:spTree>
    <p:extLst>
      <p:ext uri="{BB962C8B-B14F-4D97-AF65-F5344CB8AC3E}">
        <p14:creationId xmlns:p14="http://schemas.microsoft.com/office/powerpoint/2010/main" val="173259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7010D-C0F9-114C-9820-F8B15BF4367F}"/>
              </a:ext>
            </a:extLst>
          </p:cNvPr>
          <p:cNvSpPr txBox="1"/>
          <p:nvPr/>
        </p:nvSpPr>
        <p:spPr>
          <a:xfrm>
            <a:off x="615820" y="2296865"/>
            <a:ext cx="9128889" cy="166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The big picture</a:t>
            </a:r>
          </a:p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T Std 55 Roman" panose="020B0503020203020204" pitchFamily="34" charset="0"/>
              </a:rPr>
              <a:t>School disruptions Feb 2020-Oct 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EA0B26C-D1C0-A843-88E9-7C2E6A0E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491">
            <a:off x="9457532" y="2016517"/>
            <a:ext cx="3810000" cy="3810000"/>
          </a:xfrm>
          <a:prstGeom prst="rect">
            <a:avLst/>
          </a:prstGeom>
        </p:spPr>
      </p:pic>
      <p:pic>
        <p:nvPicPr>
          <p:cNvPr id="12" name="Picture 11" descr="Circle&#10;&#10;Description automatically generated">
            <a:extLst>
              <a:ext uri="{FF2B5EF4-FFF2-40B4-BE49-F238E27FC236}">
                <a16:creationId xmlns:a16="http://schemas.microsoft.com/office/drawing/2014/main" id="{D8435DB9-2202-B148-8A65-F09A38DD07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4207">
            <a:off x="10166515" y="4480766"/>
            <a:ext cx="1529696" cy="15296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20AF8-9170-2246-9986-F6FA4A322383}"/>
              </a:ext>
            </a:extLst>
          </p:cNvPr>
          <p:cNvSpPr/>
          <p:nvPr/>
        </p:nvSpPr>
        <p:spPr>
          <a:xfrm>
            <a:off x="10223710" y="6215842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82B5"/>
                </a:solidFill>
                <a:latin typeface="Avenir LT Std 55 Roman" panose="020B0503020203020204" pitchFamily="34" charset="0"/>
              </a:rPr>
              <a:t>#FFTCONF22</a:t>
            </a:r>
            <a:endParaRPr lang="en-US" dirty="0">
              <a:solidFill>
                <a:srgbClr val="F282B5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1D43366-B88C-384D-A6E1-DA48A8DABE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710" y="272826"/>
            <a:ext cx="2619032" cy="627476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158F6AA-A333-4C15-B695-C99881FBFC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03"/>
            <a:ext cx="9744710" cy="68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1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3036</TotalTime>
  <Words>750</Words>
  <Application>Microsoft Office PowerPoint</Application>
  <PresentationFormat>Widescreen</PresentationFormat>
  <Paragraphs>105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LT Std 55 Roman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Davies</dc:creator>
  <cp:lastModifiedBy>Hans Sievertsen</cp:lastModifiedBy>
  <cp:revision>6</cp:revision>
  <dcterms:created xsi:type="dcterms:W3CDTF">2022-02-22T13:49:26Z</dcterms:created>
  <dcterms:modified xsi:type="dcterms:W3CDTF">2022-03-23T19:01:58Z</dcterms:modified>
</cp:coreProperties>
</file>